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presProps" Target="presProps.xml"/>
  <Relationship Id="rId44" Type="http://schemas.openxmlformats.org/officeDocument/2006/relationships/viewProps" Target="viewProps.xml"/>
  <Relationship Id="rId4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ஸ்திரீகளால் தங்களைக் கறைப்படுத்தாதவர்கள் இவர்களே; கற்புள்ளவர்கள் இவர்களே; ஆட்டுக்குட்டியானவர் எங்கே போனாலும் அவரைப் பின்பற்றுகிறவர்கள் இவர்களே; இவர்கள் மனுஷரிலிருந்து தேவனுக்கும் ஆட்டுக்குட்டியானவருக்கும் முதற்பலனாக மீட்டுக்கொள்ளப்பட்டவ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வர்களுடைய வாயிலே கபடம் காணப்படவில்லை; இவர்கள் தேவனுடைய சிங்காசனத்திற்குமுன்பாக மாசில்லாதவர்களாயிருக்கிற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பு, வேறொரு தூதன் வானத்தின் மத்தியிலே பறக்கக்கண்டேன்; அவன் பூமியில் வாசம்பண்ணுகிற சகல ஜாதிகளுக்கும், கோத்திரத்தாருக்கும், பாஷைக்காரருக்கும், ஜனக்கூட்டத்தாருக்கும் அறிவிக்கத்தக்கதாக நித்திய சுவிசேஷத்தை உடையவனாயிருந்து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பு, வேறொரு தூதன் வானத்தின் மத்தியிலே பறக்கக்கண்டேன்; அவன் பூமியில் வாசம்பண்ணுகிற சகல ஜாதிகளுக்கும், கோத்திரத்தாருக்கும், பாஷைக்காரருக்கும், ஜனக்கூட்டத்தாருக்கும் அறிவிக்கத்தக்கதாக நித்திய சுவிசேஷத்தை உடையவனாயிருந்து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ிகுந்த சத்தமிட்டு: தேவனுக்குப் பயந்து, அவரை மகிமைப்படுத்துங்கள்; அவர் நியாயத்தீர்ப்புக்கொடுக்கும் வேளை வந்தது; வானத்தையும் பூமியையும் சமுத்திரத்தையும் நீரூற்றுகளையும் உண்டாக்கினவரையே தொழுதுகொள்ளுங்களென்று கூறின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ிகுந்த சத்தமிட்டு: தேவனுக்குப் பயந்து, அவரை மகிமைப்படுத்துங்கள்; அவர் நியாயத்தீர்ப்புக்கொடுக்கும் வேளை வந்தது; வானத்தையும் பூமியையும் சமுத்திரத்தையும் நீரூற்றுகளையும் உண்டாக்கினவரையே தொழுதுகொள்ளுங்களென்று கூறின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ேறொரு தூதன் பின்சென்று: பாபிலோன் மகா நகரம் விழுந்தது! விழுந்தது! தன் வேசித்தனமாகிய உக்கிரமான மதுவைச் சகல ஜாதிகளுக்கும் குடிக்கக்கொடுத்தாளே!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ேறொரு தூதன் பின்சென்று: பாபிலோன் மகா நகரம் விழுந்தது! விழுந்தது! தன் வேசித்தனமாகிய உக்கிரமான மதுவைச் சகல ஜாதிகளுக்கும் குடிக்கக்கொடுத்தாளே!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ுக்குப் பின்னே மூன்றாம் தூதன் வந்து, மிகுந்த சத்தமிட்டு: மிருகத்தையும் அதின் சொரூபத்தையும் வணங்கித் தன் நெற்றியிலாவது தன் கையிலாவது அதின் முத்திரையைத் தரித்துக்கொள்ளுகிறவனெவனோ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ுக்குப் பின்னே மூன்றாம் தூதன் வந்து, மிகுந்த சத்தமிட்டு: மிருகத்தையும் அதின் சொரூபத்தையும் வணங்கித் தன் நெற்றியிலாவது தன் கையிலாவது அதின் முத்திரையைத் தரித்துக்கொள்ளுகிறவனெவனோ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நான் பார்த்தபோது, இதோ, சீயோன் மலையின்மேல் ஆட்டுக்குட்டியானவரையும், அவரோடேகூட அவருடைய பிதாவின் நாமம் தங்கள் நெற்றிகளில் எழுதப்பட்டிருந்த இலட்சத்து நாற்பத்து நாலாரயிரம்பேரையும் நிற்கக்கண்ட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தேவனுடைய கோபாக்கினையாகிய பாத்திரத்திலே கலப்பில்லாமல் வார்க்கப்பட்ட அவருடைய உக்கிரமாகிய மதுவைக் குடித்து, பரிசுத்த தூதர்களுக்குமுன்பாகவும், ஆட்டுக்குட்டியானவருக்குமுன்பாகவும் அக்கினியினாலும் கந்தகத்தினாலும் வாதிக்கப்படுவ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தேவனுடைய கோபாக்கினையாகிய பாத்திரத்திலே கலப்பில்லாமல் வார்க்கப்பட்ட அவருடைய உக்கிரமாகிய மதுவைக் குடித்து, பரிசுத்த தூதர்களுக்குமுன்பாகவும், ஆட்டுக்குட்டியானவருக்குமுன்பாகவும் அக்கினியினாலும் கந்தகத்தினாலும் வாதிக்கப்படுவ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ுடைய வாதையின் புகை சதாகாலங்களிலும் எழும்பும்; மிருகத்தையும் அதின் சொரூபத்தையும் வணங்குகிறவர்களுக்கும், அதினுடைய நாமத்தின் முத்திரையைத் தரித்துக்கொள்ளுகிற எவனுக்கும் இரவும் பகலும் இளைப்பாறுதலிரா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ுடைய வாதையின் புகை சதாகாலங்களிலும் எழும்பும்; மிருகத்தையும் அதின் சொரூபத்தையும் வணங்குகிறவர்களுக்கும், அதினுடைய நாமத்தின் முத்திரையைத் தரித்துக்கொள்ளுகிற எவனுக்கும் இரவும் பகலும் இளைப்பாறுதலிரா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ுடைய வாதையின் புகை சதாகாலங்களிலும் எழும்பும்; மிருகத்தையும் அதின் சொரூபத்தையும் வணங்குகிறவர்களுக்கும், அதினுடைய நாமத்தின் முத்திரையைத் தரித்துக்கொள்ளுகிற எவனுக்கும் இரவும் பகலும் இளைப்பாறுதலிரா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ேவனுடைய கற்பனைகளையும் இயேசுவின் மேலுள்ள விசுவாசத்தையும் காத்துக்கொள்ளுகிறவர்களாகிய பரிசுத்தவான்களுடைய பொறுமை இதிலே விளங்கும் என்று கூறின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, பரலோகத்திலிருந்து ஒரு சத்தம் உண்டாகக் கேட்டேன்; அது கர்த்தருக்குள் மரிக்கிறவர்கள் இதுமுதல் பாக்கியவான்கள் என்றெழுது; அவர்கள் தங்கள் பிரயாசங்களை விட்டொழிந்து இளைப்பாறுவார்கள்; அவர்களுடைய கிரியைகள் அவர்களோடே கூடப்போம்; ஆவியானவரும் ஆம் என்று திருவுளம்பற்றுகிறார் என்று சொல்லிற்ற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, பரலோகத்திலிருந்து ஒரு சத்தம் உண்டாகக் கேட்டேன்; அது கர்த்தருக்குள் மரிக்கிறவர்கள் இதுமுதல் பாக்கியவான்கள் என்றெழுது; அவர்கள் தங்கள் பிரயாசங்களை விட்டொழிந்து இளைப்பாறுவார்கள்; அவர்களுடைய கிரியைகள் அவர்களோடே கூடப்போம்; ஆவியானவரும் ஆம் என்று திருவுளம்பற்றுகிறார் என்று சொல்லிற்ற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நான் பார்த்தபோது, இதோ, வெண்மையான மேகத்தையும், அந்த மேகத்தின்மேல் மனுஷகுமாரனுக்கொப்பானவராய்த் தமது சிரசின்மேல் பொற்கிரீடத்தையும் தமது கையிலே கருக்குள்ள அரிவாளையுமுடைய ஒருவர் உட்கார்ந்திருக்கிறதையும் கண்ட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நான் பார்த்தபோது, இதோ, வெண்மையான மேகத்தையும், அந்த மேகத்தின்மேல் மனுஷகுமாரனுக்கொப்பானவராய்த் தமது சிரசின்மேல் பொற்கிரீடத்தையும் தமது கையிலே கருக்குள்ள அரிவாளையுமுடைய ஒருவர் உட்கார்ந்திருக்கிறதையும் கண்ட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நான் பார்த்தபோது, இதோ, சீயோன் மலையின்மேல் ஆட்டுக்குட்டியானவரையும், அவரோடேகூட அவருடைய பிதாவின் நாமம் தங்கள் நெற்றிகளில் எழுதப்பட்டிருந்த இலட்சத்து நாற்பத்து நாலாரயிரம்பேரையும் நிற்கக்கண்ட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வேறொரு தூதன் தேவாலயத்திலிருந்து புறப்பட்டு, மேகத்தின்மேல் உட்கார்ந்திருக்கிறவரை நோக்கி: பூமியின் பயிர் முதிர்ந்தது, அறுக்கிறதற்குக் காலம் வந்தது, ஆகையால் உம்முடைய அரிவாளை நீட்டி அறுத்துவிடும் என்று மிகுந்த சத்தமிட்டுச்சொன்ன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வேறொரு தூதன் தேவாலயத்திலிருந்து புறப்பட்டு, மேகத்தின்மேல் உட்கார்ந்திருக்கிறவரை நோக்கி: பூமியின் பயிர் முதிர்ந்தது, அறுக்கிறதற்குக் காலம் வந்தது, ஆகையால் உம்முடைய அரிவாளை நீட்டி அறுத்துவிடும் என்று மிகுந்த சத்தமிட்டுச்சொன்ன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மேகத்தின்மேல் உட்கார்ந்தவர் தமது அரிவாளைப் பூமியின்மேல் நீட்டினார், பூமியின் விளைவு அறுப்புண்ட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ன்பு வேறொரு தூதனும் கருக்குள்ள அரிவாளைப் பிடித்துக்கொண்டு பரலோகத்திலுள்ள தேவாலயத்திலிருந்து புறப்பட்டுவந்த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க்கினியின்மேல் அதிகாரமுள்ள வேறொரு தூதனும் பலிபீடத்திலிருந்து புறப்பட்டுவந்து, கருக்குள்ள அரிவாளைப்பிடித்திருக்கிறவனை நோக்கி: பூமியின் திராட்சப்பழங்கள் பழுத்திருக்கிறது, கருக்குள்ள உமது அரிவாளை நீட்டி, அதின் குலைகளை அறுத்துவிடும் என்று மிகுந்த சத்தத்தோடே சொன்ன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க்கினியின்மேல் அதிகாரமுள்ள வேறொரு தூதனும் பலிபீடத்திலிருந்து புறப்பட்டுவந்து, கருக்குள்ள அரிவாளைப்பிடித்திருக்கிறவனை நோக்கி: பூமியின் திராட்சப்பழங்கள் பழுத்திருக்கிறது, கருக்குள்ள உமது அரிவாளை நீட்டி, அதின் குலைகளை அறுத்துவிடும் என்று மிகுந்த சத்தத்தோடே சொன்ன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க்கினியின்மேல் அதிகாரமுள்ள வேறொரு தூதனும் பலிபீடத்திலிருந்து புறப்பட்டுவந்து, கருக்குள்ள அரிவாளைப்பிடித்திருக்கிறவனை நோக்கி: பூமியின் திராட்சப்பழங்கள் பழுத்திருக்கிறது, கருக்குள்ள உமது அரிவாளை நீட்டி, அதின் குலைகளை அறுத்துவிடும் என்று மிகுந்த சத்தத்தோடே சொன்ன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அந்தத் தூதன் தன் அரிவாளைப் பூமியின் மேலே நீட்டி, பூமியின் திராட்சப்பழங்களை அறுத்து, தேவனுடைய ஆக்கினையென்னும் பெரிய ஆலையிலே போட்ட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அந்தத் தூதன் தன் அரிவாளைப் பூமியின் மேலே நீட்டி, பூமியின் திராட்சப்பழங்களை அறுத்து, தேவனுடைய ஆக்கினையென்னும் பெரிய ஆலையிலே போட்ட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கரத்திற்குப் புறம்பேயுள்ள அந்த ஆலையிலே அது மிதிக்கப்பட்டது; அந்த ஆலையிலிருந்து ஆயிரத்தறுநூறு ஸ்தாதி தூரத்திற்கு இரத்தம் புறப்பட்டுக் குதிரைகளின் கடிவாளங்கள்மட்டும் பெருகிவந்த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ல்லாமலும், பெருவெள்ள இரைச்சல்போலவும், பலத்த இடிமுழக்கம்போலவும், ஒரு சத்தம் வானத்திலிருந்து உண்டாகக்கேட்டேன்; நான் கேட்ட சத்தம் சுரமண்டலக்காரர் தங்கள் சுரமண்டலங்களை வாசிக்கிற ஓசையைப்போலிருந்த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கரத்திற்குப் புறம்பேயுள்ள அந்த ஆலையிலே அது மிதிக்கப்பட்டது; அந்த ஆலையிலிருந்து ஆயிரத்தறுநூறு ஸ்தாதி தூரத்திற்கு இரத்தம் புறப்பட்டுக் குதிரைகளின் கடிவாளங்கள்மட்டும் பெருகிவந்த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ல்லாமலும், பெருவெள்ள இரைச்சல்போலவும், பலத்த இடிமுழக்கம்போலவும், ஒரு சத்தம் வானத்திலிருந்து உண்டாகக்கேட்டேன்; நான் கேட்ட சத்தம் சுரமண்டலக்காரர் தங்கள் சுரமண்டலங்களை வாசிக்கிற ஓசையைப்போலிருந்த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 சிங்காசனத்திற்கு முன்பாகவும், நான்கு ஜீவன்களுக்கு முன்பாகவும், மூப்பர்களுக்கு முன்பாகவும் புதுப்பாட்டைப் பாடினார்கள்; அந்தப் பாட்டு பூமியிலிருந்து மீட்டுக்கொள்ளப்பட்ட இலட்சத்து நாற்பத்துநாலாயிரம்பேரேயல்லாமல் ஒருவரும் கற்றுக்கொள்ளக்கூடாதிருந்த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 சிங்காசனத்திற்கு முன்பாகவும், நான்கு ஜீவன்களுக்கு முன்பாகவும், மூப்பர்களுக்கு முன்பாகவும் புதுப்பாட்டைப் பாடினார்கள்; அந்தப் பாட்டு பூமியிலிருந்து மீட்டுக்கொள்ளப்பட்ட இலட்சத்து நாற்பத்துநாலாயிரம்பேரேயல்லாமல் ஒருவரும் கற்றுக்கொள்ளக்கூடாதிருந்த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ஸ்திரீகளால் தங்களைக் கறைப்படுத்தாதவர்கள் இவர்களே; கற்புள்ளவர்கள் இவர்களே; ஆட்டுக்குட்டியானவர் எங்கே போனாலும் அவரைப் பின்பற்றுகிறவர்கள் இவர்களே; இவர்கள் மனுஷரிலிருந்து தேவனுக்கும் ஆட்டுக்குட்டியானவருக்கும் முதற்பலனாக மீட்டுக்கொள்ளப்பட்டவ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ஸ்திரீகளால் தங்களைக் கறைப்படுத்தாதவர்கள் இவர்களே; கற்புள்ளவர்கள் இவர்களே; ஆட்டுக்குட்டியானவர் எங்கே போனாலும் அவரைப் பின்பற்றுகிறவர்கள் இவர்களே; இவர்கள் மனுஷரிலிருந்து தேவனுக்கும் ஆட்டுக்குட்டியானவருக்கும் முதற்பலனாக மீட்டுக்கொள்ளப்பட்டவ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63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ండుటకై మనుష్యులలోనుండి కొనబడినవ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వీరినోట ఏ అబద్ధమును కనబడలేదు; వీరు అనింద్యుల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అప్పుడు మరియొక దూతను చూచితిని. అతడు భూనివాసులకు, అనగా ప్రతి జనమునకును ప్రతి వంశ మునకును ఆ య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భాషలు మాటలాడువారికిని ప్రతి ప్రజకును ప్రకటించునట్లు నిత్యసువార్త త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అతడుమీరు దేవునికి భయపడి ఆయనను మహిమపరచుడి; ఆయన తీర్పుతీర్చు గడియ వచ్చెను గనుక ఆకాశమును భూమ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ముద్రమును జలధారలను కలుగజేసిన వానికే నమస్కా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వేరొక దూత, అనగా రెండవ దూత అతని వెంబడి వచ్చిమోహోద్రేకముతో కూడిన తన వ్యభిచార మద్యమును సమస్త జనముల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్రాగించిన యీ మహా బబులోను కూలిపోయెను కూలిపోయెను అని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మరియు వేరొక దూత, అనగా మూడవ దూత వీరి వెంబడి వచ్చి గొప్ప స్వరముతో ఈలాగు చెప్పెను ఆ క్రూరమృగమున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ాని దాని ప్రతిమకు గాని యెవడైనను నమస్కారముచేసి, తన నొసటియందేమి చేతి మీదనేమి ఆ ముద్ర వేయించుకొనినయెడ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మరియు నేను చూడగా, ఇదిగో, ఆ గొఱ్ఱపిల్ల సీయోను పర్వతముమీద నిలువబడియుండెను. ఆయన నామమును ఆయన తండ్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ఏమియు కలపబడకుండ దేవుని ఉగ్రతపాత్రలో పోయబడిన దేవుని కోపమను మద్యమును వాడు త్రాగును. పరిశుద్ధ దూత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దుటను గొఱ్ఱపిల్ల యెదుటను అగ్నిగంధకములచేత వాడు బాధింపబ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వారి బాధసంబంధమైన పొగ యుగయుగములు లేచును; ఆ క్రూరమృగమునకు గాని దాని ప్రతిమకు గ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మస్కారముచేయువారును, దాని పేరుగల ముద్ర ఎవడైనను వేయించుకొనినయెడల వాడును రాత్రింబగళ్లు నెమ్మదిలేనివార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ుం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దేవుని ఆజ్ఞలను యేసునుగూర్చిన విశ్వాసమును గైకొనుచున్న పరిశుద్ధుల ఓర్పు ఇందులో కనబ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అంతట ఇప్పటినుండి ప్రభువునందు మృతినొందు మృతులు ధన్యులని వ్రాయుమని పరలోకమునుండి యొక స్వరము చెప్ప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ంటిని. నిజమే; వారు తమ ప్రయాసములు మాని విశ్రాంతి పొందుదు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మరియు నేను చూడగా, ఇదిగో తెల్లని మేఘము కనపడెను. మనుష్యకుమారుని పోలిన యొకడు ఆ మేఘముమీ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సీనుడైయుండెను ఆయన శిరస్సుమీద సువర్ణకిరీటమును, చేతిలో వాడిగల కొడవలియు ఉ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ామమును నొసళ్లయందు లిఖింపబడియున్న నూట నలువది నాలుగు వేలమంది ఆయనతో కూడ ఉండ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అప్పుడు మరియొక దూత దేవాలయములోనుండి వెడలివచ్చి భూమి పైరుపండి యున్నది, కోతకాలము వచ్చినది, న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ొడవలిపెట్టి కోయుమని గొప్ప స్వరముతో ఆ మేఘముమీద ఆసీనుడైయు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మేఘముమీద ఆసీనుడై యున్నవాడు తన కొడవలి భూమిమీద వేయగా భూమి పైరు కోయ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ఇంకొక దూత పరలోకమునందున్న ఆలయములోనుండి వెడలివచ్చెను; ఇతని యొద్దను వాడిగల కొడవలి య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మరియొకదూత బలిపీఠమునుండి వెడలి వచ్చెను. ఇతడు అగ్నిమీద అధికారము నొందినవాడు; ఇతడు వాడియై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ొడవలిగలవానిని గొప్ప స్వరముతో పిలిచిభూమిమీద ఉన్న ద్రాక్షపండ్లు పరిపక్వమైనవి; వాడియైన నీ కొడవలిపెట్ట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ని గెలలు కోయుమని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కాగా ఆ దూత తన కొడవలి భూమిమీద వేసి భూమిమీదనున్న ద్రాక్షపండ్లను కోసి, దేవుని కోపమను ద్రాక్షల పెద్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ొట్టిలో వేస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ఆ ద్రాక్షలతొట్టి పట్టణమునకు వెలుపట త్రొక్కబడెను; నూరు కోసుల దూరము గుఱ్ఱముల కళ్ళెముమట్టు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మరియు విస్తారమైన జలముల ధ్వనితోను గొప్ప ఉరుము ధ్వనితోను సమానమైన యొక శబ్దము పరలోకములోనుండి రా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్రాక్షల తొట్టిలోనుండి రక్తము ప్రవహ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ంటిని. నేను వినిన ఆ శబ్దము వీణలు వాయించుచున్న వైణికుల నాదమును పోలి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వారు సింహాసనము ఎదుటను, ఆ నాలుగు జీవుల యెదుటను, పెద్దలయెదుటను ఒక క్రొత్త కీర్తన పాడుచున్నార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భూలోకములోనుండి కొనబడిన ఆ నూట నలువది నాలుగువేలమంది తప్ప మరి ఎవరును ఆ కీర్తన నేర్చుకొనజాల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వీరు స్త్రీ సాంగత్యమున అపవిత్రులు కానివారును, స్త్రీ సాంగత్యము ఎరుగని వారునైయుండి, గొఱ్ఱపిల్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ఎక్కడికి పోవునో అక్కడికెల్ల ఆయనను వెంబడింతురు;వీరు దేవుని కొరకును గొఱ్ఱ పిల్లకొరకును ప్రథమఫలము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2026-07-31T17:47:23Z</dcterms:created>
  <dcterms:modified xsi:type="dcterms:W3CDTF">2026-07-31T17:47:23Z</dcterms:modified>
  <dc:title>வெளி : 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