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presProps" Target="presProps.xml"/>
  <Relationship Id="rId49" Type="http://schemas.openxmlformats.org/officeDocument/2006/relationships/viewProps" Target="viewProps.xml"/>
  <Relationship Id="rId5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ஸ்திரீகளால் தங்களைக் கறைப்படுத்தாதவர்கள் இவர்களே; கற்புள்ளவர்கள் இவர்களே; ஆட்டுக்குட்டியானவர் எங்கே போனாலும் அவரைப் பின்பற்றுகிறவர்கள் இவர்களே; இவர்கள் மனுஷரிலிருந்து தேவனுக்கும் ஆட்டுக்குட்டியானவருக்கும் முதற்பலனாக மீட்டுக்கொள்ளப்பட்டவ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ஸ்திரீகளால் தங்களைக் கறைப்படுத்தாதவர்கள் இவர்களே; கற்புள்ளவர்கள் இவர்களே; ஆட்டுக்குட்டியானவர் எங்கே போனாலும் அவரைப் பின்பற்றுகிறவர்கள் இவர்களே; இவர்கள் மனுஷரிலிருந்து தேவனுக்கும் ஆட்டுக்குட்டியானவருக்கும் முதற்பலனாக மீட்டுக்கொள்ளப்பட்டவ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வர்களுடைய வாயிலே கபடம் காணப்படவில்லை; இவர்கள் தேவனுடைய சிங்காசனத்திற்குமுன்பாக மாசில்லாதவர்களாயிருக்கிற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ன்பு, வேறொரு தூதன் வானத்தின் மத்தியிலே பறக்கக்கண்டேன்; அவன் பூமியில் வாசம்பண்ணுகிற சகல ஜாதிகளுக்கும், கோத்திரத்தாருக்கும், பாஷைக்காரருக்கும், ஜனக்கூட்டத்தாருக்கும் அறிவிக்கத்தக்கதாக நித்திய சுவிசேஷத்தை உடையவனாயிருந்து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ின்பு, வேறொரு தூதன் வானத்தின் மத்தியிலே பறக்கக்கண்டேன்; அவன் பூமியில் வாசம்பண்ணுகிற சகல ஜாதிகளுக்கும், கோத்திரத்தாருக்கும், பாஷைக்காரருக்கும், ஜனக்கூட்டத்தாருக்கும் அறிவிக்கத்தக்கதாக நித்திய சுவிசேஷத்தை உடையவனாயிருந்து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ிகுந்த சத்தமிட்டு: தேவனுக்குப் பயந்து, அவரை மகிமைப்படுத்துங்கள்; அவர் நியாயத்தீர்ப்புக்கொடுக்கும் வேளை வந்தது; வானத்தையும் பூமியையும் சமுத்திரத்தையும் நீரூற்றுகளையும் உண்டாக்கினவரையே தொழுதுகொள்ளுங்களென்று கூறின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ிகுந்த சத்தமிட்டு: தேவனுக்குப் பயந்து, அவரை மகிமைப்படுத்துங்கள்; அவர் நியாயத்தீர்ப்புக்கொடுக்கும் வேளை வந்தது; வானத்தையும் பூமியையும் சமுத்திரத்தையும் நீரூற்றுகளையும் உண்டாக்கினவரையே தொழுதுகொள்ளுங்களென்று கூறின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ிகுந்த சத்தமிட்டு: தேவனுக்குப் பயந்து, அவரை மகிமைப்படுத்துங்கள்; அவர் நியாயத்தீர்ப்புக்கொடுக்கும் வேளை வந்தது; வானத்தையும் பூமியையும் சமுத்திரத்தையும் நீரூற்றுகளையும் உண்டாக்கினவரையே தொழுதுகொள்ளுங்களென்று கூறின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வேறொரு தூதன் பின்சென்று: பாபிலோன் மகா நகரம் விழுந்தது! விழுந்தது! தன் வேசித்தனமாகிய உக்கிரமான மதுவைச் சகல ஜாதிகளுக்கும் குடிக்கக்கொடுத்தாளே! என்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வேறொரு தூதன் பின்சென்று: பாபிலோன் மகா நகரம் விழுந்தது! விழுந்தது! தன் வேசித்தனமாகிய உக்கிரமான மதுவைச் சகல ஜாதிகளுக்கும் குடிக்கக்கொடுத்தாளே!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நான் பார்த்தபோது, இதோ, சீயோன் மலையின்மேல் ஆட்டுக்குட்டியானவரையும், அவரோடேகூட அவருடைய பிதாவின் நாமம் தங்கள் நெற்றிகளில் எழுதப்பட்டிருந்த இலட்சத்து நாற்பத்து நாலாரயிரம்பேரையும் நிற்கக்கண்ட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வேறொரு தூதன் பின்சென்று: பாபிலோன் மகா நகரம் விழுந்தது! விழுந்தது! தன் வேசித்தனமாகிய உக்கிரமான மதுவைச் சகல ஜாதிகளுக்கும் குடிக்கக்கொடுத்தாளே!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ுக்குப் பின்னே மூன்றாம் தூதன் வந்து, மிகுந்த சத்தமிட்டு: மிருகத்தையும் அதின் சொரூபத்தையும் வணங்கித் தன் நெற்றியிலாவது தன் கையிலாவது அதின் முத்திரையைத் தரித்துக்கொள்ளுகிறவனெவனோ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ுக்குப் பின்னே மூன்றாம் தூதன் வந்து, மிகுந்த சத்தமிட்டு: மிருகத்தையும் அதின் சொரூபத்தையும் வணங்கித் தன் நெற்றியிலாவது தன் கையிலாவது அதின் முத்திரையைத் தரித்துக்கொள்ளுகிறவனெவனோ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ுக்குப் பின்னே மூன்றாம் தூதன் வந்து, மிகுந்த சத்தமிட்டு: மிருகத்தையும் அதின் சொரூபத்தையும் வணங்கித் தன் நெற்றியிலாவது தன் கையிலாவது அதின் முத்திரையைத் தரித்துக்கொள்ளுகிறவனெவனோ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் தேவனுடைய கோபாக்கினையாகிய பாத்திரத்திலே கலப்பில்லாமல் வார்க்கப்பட்ட அவருடைய உக்கிரமாகிய மதுவைக் குடித்து, பரிசுத்த தூதர்களுக்குமுன்பாகவும், ஆட்டுக்குட்டியானவருக்குமுன்பாகவும் அக்கினியினாலும் கந்தகத்தினாலும் வாதிக்கப்படுவ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் தேவனுடைய கோபாக்கினையாகிய பாத்திரத்திலே கலப்பில்லாமல் வார்க்கப்பட்ட அவருடைய உக்கிரமாகிய மதுவைக் குடித்து, பரிசுத்த தூதர்களுக்குமுன்பாகவும், ஆட்டுக்குட்டியானவருக்குமுன்பாகவும் அக்கினியினாலும் கந்தகத்தினாலும் வாதிக்கப்படுவ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ுடைய வாதையின் புகை சதாகாலங்களிலும் எழும்பும்; மிருகத்தையும் அதின் சொரூபத்தையும் வணங்குகிறவர்களுக்கும், அதினுடைய நாமத்தின் முத்திரையைத் தரித்துக்கொள்ளுகிற எவனுக்கும் இரவும் பகலும் இளைப்பாறுதலிரா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ுடைய வாதையின் புகை சதாகாலங்களிலும் எழும்பும்; மிருகத்தையும் அதின் சொரூபத்தையும் வணங்குகிறவர்களுக்கும், அதினுடைய நாமத்தின் முத்திரையைத் தரித்துக்கொள்ளுகிற எவனுக்கும் இரவும் பகலும் இளைப்பாறுதலிரா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வனுடைய கற்பனைகளையும் இயேசுவின் மேலுள்ள விசுவாசத்தையும் காத்துக்கொள்ளுகிறவர்களாகிய பரிசுத்தவான்களுடைய பொறுமை இதிலே விளங்கும் என்று கூறின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வனுடைய கற்பனைகளையும் இயேசுவின் மேலுள்ள விசுவாசத்தையும் காத்துக்கொள்ளுகிறவர்களாகிய பரிசுத்தவான்களுடைய பொறுமை இதிலே விளங்கும் என்று கூறின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நான் பார்த்தபோது, இதோ, சீயோன் மலையின்மேல் ஆட்டுக்குட்டியானவரையும், அவரோடேகூட அவருடைய பிதாவின் நாமம் தங்கள் நெற்றிகளில் எழுதப்பட்டிருந்த இலட்சத்து நாற்பத்து நாலாரயிரம்பேரையும் நிற்கக்கண்ட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ன்பு, பரலோகத்திலிருந்து ஒரு சத்தம் உண்டாகக் கேட்டேன்; அது கர்த்தருக்குள் மரிக்கிறவர்கள் இதுமுதல் பாக்கியவான்கள் என்றெழுது; அவர்கள் தங்கள் பிரயாசங்களை விட்டொழிந்து இளைப்பாறுவார்கள்; அவர்களுடைய கிரியைகள் அவர்களோடே கூடப்போம்; ஆவியானவரும் ஆம் என்று திருவுளம்பற்றுகிறார் என்று சொல்லிற்ற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ன்பு, பரலோகத்திலிருந்து ஒரு சத்தம் உண்டாகக் கேட்டேன்; அது கர்த்தருக்குள் மரிக்கிறவர்கள் இதுமுதல் பாக்கியவான்கள் என்றெழுது; அவர்கள் தங்கள் பிரயாசங்களை விட்டொழிந்து இளைப்பாறுவார்கள்; அவர்களுடைய கிரியைகள் அவர்களோடே கூடப்போம்; ஆவியானவரும் ஆம் என்று திருவுளம்பற்றுகிறார் என்று சொல்லிற்ற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ன்பு, பரலோகத்திலிருந்து ஒரு சத்தம் உண்டாகக் கேட்டேன்; அது கர்த்தருக்குள் மரிக்கிறவர்கள் இதுமுதல் பாக்கியவான்கள் என்றெழுது; அவர்கள் தங்கள் பிரயாசங்களை விட்டொழிந்து இளைப்பாறுவார்கள்; அவர்களுடைய கிரியைகள் அவர்களோடே கூடப்போம்; ஆவியானவரும் ஆம் என்று திருவுளம்பற்றுகிறார் என்று சொல்லிற்ற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ன்பு நான் பார்த்தபோது, இதோ, வெண்மையான மேகத்தையும், அந்த மேகத்தின்மேல் மனுஷகுமாரனுக்கொப்பானவராய்த் தமது சிரசின்மேல் பொற்கிரீடத்தையும் தமது கையிலே கருக்குள்ள அரிவாளையுமுடைய ஒருவர் உட்கார்ந்திருக்கிறதையும் கண்ட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ன்பு நான் பார்த்தபோது, இதோ, வெண்மையான மேகத்தையும், அந்த மேகத்தின்மேல் மனுஷகுமாரனுக்கொப்பானவராய்த் தமது சிரசின்மேல் பொற்கிரீடத்தையும் தமது கையிலே கருக்குள்ள அரிவாளையுமுடைய ஒருவர் உட்கார்ந்திருக்கிறதையும் கண்டே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வேறொரு தூதன் தேவாலயத்திலிருந்து புறப்பட்டு, மேகத்தின்மேல் உட்கார்ந்திருக்கிறவரை நோக்கி: பூமியின் பயிர் முதிர்ந்தது, அறுக்கிறதற்குக் காலம் வந்தது, ஆகையால் உம்முடைய அரிவாளை நீட்டி அறுத்துவிடும் என்று மிகுந்த சத்தமிட்டுச்சொன்ன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வேறொரு தூதன் தேவாலயத்திலிருந்து புறப்பட்டு, மேகத்தின்மேல் உட்கார்ந்திருக்கிறவரை நோக்கி: பூமியின் பயிர் முதிர்ந்தது, அறுக்கிறதற்குக் காலம் வந்தது, ஆகையால் உம்முடைய அரிவாளை நீட்டி அறுத்துவிடும் என்று மிகுந்த சத்தமிட்டுச்சொன்ன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மேகத்தின்மேல் உட்கார்ந்தவர் தமது அரிவாளைப் பூமியின்மேல் நீட்டினார், பூமியின் விளைவு அறுப்புண்டத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பு வேறொரு தூதனும் கருக்குள்ள அரிவாளைப் பிடித்துக்கொண்டு பரலோகத்திலுள்ள தேவாலயத்திலிருந்து புறப்பட்டுவந்த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க்கினியின்மேல் அதிகாரமுள்ள வேறொரு தூதனும் பலிபீடத்திலிருந்து புறப்பட்டுவந்து, கருக்குள்ள அரிவாளைப்பிடித்திருக்கிறவனை நோக்கி: பூமியின் திராட்சப்பழங்கள் பழுத்திருக்கிறது, கருக்குள்ள உமது அரிவாளை நீட்டி, அதின் குலைகளை அறுத்துவிடும் என்று மிகுந்த சத்தத்தோடே சொன்ன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ல்லாமலும், பெருவெள்ள இரைச்சல்போலவும், பலத்த இடிமுழக்கம்போலவும், ஒரு சத்தம் வானத்திலிருந்து உண்டாகக்கேட்டேன்; நான் கேட்ட சத்தம் சுரமண்டலக்காரர் தங்கள் சுரமண்டலங்களை வாசிக்கிற ஓசையைப்போலிருந்த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க்கினியின்மேல் அதிகாரமுள்ள வேறொரு தூதனும் பலிபீடத்திலிருந்து புறப்பட்டுவந்து, கருக்குள்ள அரிவாளைப்பிடித்திருக்கிறவனை நோக்கி: பூமியின் திராட்சப்பழங்கள் பழுத்திருக்கிறது, கருக்குள்ள உமது அரிவாளை நீட்டி, அதின் குலைகளை அறுத்துவிடும் என்று மிகுந்த சத்தத்தோடே சொன்ன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க்கினியின்மேல் அதிகாரமுள்ள வேறொரு தூதனும் பலிபீடத்திலிருந்து புறப்பட்டுவந்து, கருக்குள்ள அரிவாளைப்பிடித்திருக்கிறவனை நோக்கி: பூமியின் திராட்சப்பழங்கள் பழுத்திருக்கிறது, கருக்குள்ள உமது அரிவாளை நீட்டி, அதின் குலைகளை அறுத்துவிடும் என்று மிகுந்த சத்தத்தோடே சொன்ன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அந்தத் தூதன் தன் அரிவாளைப் பூமியின் மேலே நீட்டி, பூமியின் திராட்சப்பழங்களை அறுத்து, தேவனுடைய ஆக்கினையென்னும் பெரிய ஆலையிலே போட்ட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அந்தத் தூதன் தன் அரிவாளைப் பூமியின் மேலே நீட்டி, பூமியின் திராட்சப்பழங்களை அறுத்து, தேவனுடைய ஆக்கினையென்னும் பெரிய ஆலையிலே போட்ட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கரத்திற்குப் புறம்பேயுள்ள அந்த ஆலையிலே அது மிதிக்கப்பட்டது; அந்த ஆலையிலிருந்து ஆயிரத்தறுநூறு ஸ்தாதி தூரத்திற்கு இரத்தம் புறப்பட்டுக் குதிரைகளின் கடிவாளங்கள்மட்டும் பெருகிவந்தத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கரத்திற்குப் புறம்பேயுள்ள அந்த ஆலையிலே அது மிதிக்கப்பட்டது; அந்த ஆலையிலிருந்து ஆயிரத்தறுநூறு ஸ்தாதி தூரத்திற்கு இரத்தம் புறப்பட்டுக் குதிரைகளின் கடிவாளங்கள்மட்டும் பெருகிவந்த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ல்லாமலும், பெருவெள்ள இரைச்சல்போலவும், பலத்த இடிமுழக்கம்போலவும், ஒரு சத்தம் வானத்திலிருந்து உண்டாகக்கேட்டேன்; நான் கேட்ட சத்தம் சுரமண்டலக்காரர் தங்கள் சுரமண்டலங்களை வாசிக்கிற ஓசையைப்போலிருந்த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் சிங்காசனத்திற்கு முன்பாகவும், நான்கு ஜீவன்களுக்கு முன்பாகவும், மூப்பர்களுக்கு முன்பாகவும் புதுப்பாட்டைப் பாடினார்கள்; அந்தப் பாட்டு பூமியிலிருந்து மீட்டுக்கொள்ளப்பட்ட இலட்சத்து நாற்பத்துநாலாயிரம்பேரேயல்லாமல் ஒருவரும் கற்றுக்கொள்ளக்கூடாதிருந்த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் சிங்காசனத்திற்கு முன்பாகவும், நான்கு ஜீவன்களுக்கு முன்பாகவும், மூப்பர்களுக்கு முன்பாகவும் புதுப்பாட்டைப் பாடினார்கள்; அந்தப் பாட்டு பூமியிலிருந்து மீட்டுக்கொள்ளப்பட்ட இலட்சத்து நாற்பத்துநாலாயிரம்பேரேயல்லாமல் ஒருவரும் கற்றுக்கொள்ளக்கூடாதிருந்த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் சிங்காசனத்திற்கு முன்பாகவும், நான்கு ஜீவன்களுக்கு முன்பாகவும், மூப்பர்களுக்கு முன்பாகவும் புதுப்பாட்டைப் பாடினார்கள்; அந்தப் பாட்டு பூமியிலிருந்து மீட்டுக்கொள்ளப்பட்ட இலட்சத்து நாற்பத்துநாலாயிரம்பேரேயல்லாமல் ஒருவரும் கற்றுக்கொள்ளக்கூடாதிருந்த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ஸ்திரீகளால் தங்களைக் கறைப்படுத்தாதவர்கள் இவர்களே; கற்புள்ளவர்கள் இவர்களே; ஆட்டுக்குட்டியானவர் எங்கே போனாலும் அவரைப் பின்பற்றுகிறவர்கள் இவர்களே; இவர்கள் மனுஷரிலிருந்து தேவனுக்கும் ஆட்டுக்குட்டியானவருக்கும் முதற்பலனாக மீட்டுக்கொள்ளப்பட்டவ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03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ઓ જ્યાં જતા ત્યાં હલવાનને અનુસરતા. પૃથ્વી પરના લોકોમાંથી આ 1,44,000નો ઉદ્ધાર કરવામાં આવ્યો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ેવને અને હલવાનને અર્પિત થનાર તેઓ પહેલા હત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આ લોકો અસત્ય બોલવાના દોષિત ન હતા. તેઓ નિર્દોષ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પછી મેં બીજા એક દૂતને આકાશમાં ઊંચે ઉડતો જોયો. તે દૂત પાસે સનાતન સુવાર્તા હતી. જે પૃથ્વી પર રહેત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તા, તે લોકો દરેક રાજ્ય, જાતિ, ભાષા અને પ્રજાના લોકોને બોધ આપવા માટે હત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તે દૂતે મોટા સાદે વાણીમા કહ્યું કે,’દેવનો ડર રાખો અને તેની આરાધના કરો. તેના માટે દરેક લોકોન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્યાય કરવાનો સમય આવી પહોંચ્યો છે. દેવની આરાધના કરો, તેણે આકાશો, પૃથ્વી, સમુદ્ર, અને પાણીનાં ઝરા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ઉત્પન્ન કર્યા છે.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પછી તે બીજો દૂત પ્રથમ દૂતને અનુસર્યો અને કહ્યું કે, ‘તેનો વિનાશ થયો છે! તે મહાન બેબિલોનનો વિનાશ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થયો છે. તેણે પોતાનો વ્યભિચાર (ને લીધે રેડાયેલો) અને દેવનો કોપરૂપી દ્રાક્ષારસ સર્વ દેશોને પીતાં કર્ય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પછી મેં જોયું તો ત્યાં મારી આગળ હલવાન હતું. તે સિયોન પહાડ પર ઊંભું હતું. ત્યાં તેની સાથે 1,44,000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એ ત્રીજો દૂત પહેલા બે દૂતોને અનુસર્યો, આ ત્રીજા દૂતે મોટા સાદે વાણીમાં કહ્યું કે, ‘જે તે પ્રાણ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પ્રાણીની મૂર્તિને પૂજે છે અને તેના કપાળ પર કે તેના હાથ પર તે પ્રાણીની છાપ પ્રાપ્ત કરે છે ત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્યક્તિ ઓ માટે ખરાબ સમય હ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તે વ્યક્તિ દેવનો કોપરૂપી દ્રાક્ષારસ પીશે. આ દ્રાક્ષારસ દેવના કોપના પ્યાલામાં તેની પૂર્ણ શક્તિથ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ૈયાર થયો છે. તે વ્યક્તિ પવિત્ર દૂતો અને હલવાનની આગળ સળગતા ગંધકથી રિબા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અને તેઓના ત્રાસમાંથી નીકળતો ધુમાડો સદા સર્વકાળ ઊંચે ચઢશે. જે લોકો પ્રાણીની તથા તેની મૂર્તિ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ૂજા કરે છે તથા જે કોઈ તેના નામની છાપ લે છે, તેઓને રાત દિવસ આરામ નથી.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આનો અર્થ એ છે કે સંતો ધૈર્યવાન હોવા જોઈએે. તેઓએ દેવની આજ્ઞાઓનું પાલન કરવું જોઈએે અને ઈસુમાં તેઓ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િશ્વાસ રાખવો જોઈ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ોકો હતા. તેઓ બધાના કપાળ પર તેનું નામ અને તેના પિતાનું નામ લખેલું હત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પછી મેં આકાશમાંથી વાણી સાંભળી. તે વાણીએ કહ્યું કે, “આ લખ, કે હવે પછી જે મૃત્યુ પામનારાઓ પ્રભુ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ૃત્યુ પામે છે. તેઓને ધન્ય છે.”આત્મા કહે છે, “હા, તે સાચું છે. તે લોકો તેઓનાં સખત શ્રમથી આરામ કર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ઓએ જે કંઈ કર્યું છે તે તેઓની સાથે રહે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જ્યારે મેં નજર કરી ત્યારે મેં ત્યાં મારી આગળ એક ઊજળું વાદળ જોયું તે ઊજળા વાદળ પર બેઠેલો એક દૂ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ણસનાં પુત્રજેવો દેખાતો હતો. તેના માથા પર સોનાનો મુગટ અને હાથમા ધારદાર દાતરડું હત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પછી બીજો એક દૂત મંદિરમાથી બહાર આવ્યો. આ દૂતે જે વાદળ પર બેઠો હતો તેને બોલાવ્યો અને કહ્યું ક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“તારું દાતરડું ચલાવ અને બધો પાક ભેગો કર, કાપણી કરવાનો સમય આવી પહોંચ્યો છે.’ પૃથ્વીનાં ફળ પાકયાં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તેથી જે વાદળ પર બેઠો હતો તેણે પૃથ્વી પર દાતરડું ચલાવ્યું અને પૃથ્વીની ફસલ લણાઈ ગઈ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પછી બીજો એક દૂત મંદિરની બહાર આવ્યો જે આ આકાશમાં હતું. આ દૂત પાસે પણ એક ધારદાર દાતરડું હત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પછી બીજો એક દૂત વેદીમાંથી બહાર આવ્યો. આ દૂતને અગ્નિ પર અધિકાર છે. આ દૂતે મોટા અવાજે તે દૂત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અને મેં પાણીના પૂર જેવો ઘોંઘાટ અને મોટી ગર્જના જેવો અવાજ સાંભળ્યો. મેં જે અવાજ સાંભળ્યો તે લોક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ધારદાર દાતરડાં સાથે બોલાવ્યો. તેણે કહ્યું કે, “તારું ધારદાર દાતરડું લે અને પૃથ્વીની દ્રાક્ષમાંથ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્રાક્ષનાં ઝૂમખાને ભેગાં કર. પૃથ્વીની દ્રાક્ષો પાકી ચૂકી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તે દૂતે તેનું દાતરડું પૃથ્વી પર ચલાવ્યું. તે દૂતે પૃથ્વીની દ્રાક્ષોનાં ઝૂમખાં ભેગા કરીને દેવ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ોપના મોટા દ્રાક્ષાકુંડમાં નાખ્ય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અને દ્રાક્ષાકુંડમાં જે હતું તે શહેરની બહાર ખૂંદવામાં આવ્યું, 200 માઈલ સુધી ઘોડાઓના માથાં જેટલ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ઊંચાઈએ પહોંચે એટલુ લોહી દ્રાક્ષાકુંડમાંથી બહાર વહી નીકળ્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ોતાની વીણા વગાડતા હોય તેવો હત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તે લોકોએ રાજ્યાસનની આગળ અને ચાર પ્રાણીઓની અને વડીલોની આગળ એક નવું ગીત ગાયું. તે નવું ગીત ગાઈ શક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વા ફક્ત 1,44,000 લોકો હતા. જેઓનો પૃથ્વી પરથી ઉદ્ધાર કરવામાં આવ્યો હતો. બીજું કોઈ તે ગીત ગાઇ શક્ય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આ 1,44,000 એવા લોકો છે, જેઓએ સ્ત્રીઓ સાથે કોઈ કુકર્મ કર્યું નથી. તેઓએ પોતાની જાતને શુદ્ધ રાખી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வெளி : 1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2026-06-03T13:40:31Z</dcterms:created>
  <dcterms:modified xsi:type="dcterms:W3CDTF">2026-06-03T13:40:31Z</dcterms:modified>
  <dc:title>வெளி : 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