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ோசனையில் பெரியவரே ஆராதனை ஆராதனை
செயல்களிலே வல்லவர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சன்னா உன்னத தேவனே
ஓசன்னா ஓசன்னா ஓசன்ன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ண்மணி போல் காப்பவரே ஆராதனை ஆராதனை
கழுகு போல் சுமப்பவர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ிலுவையினால் மீட்டவரே ஆராதனை ஆராதனை
சிறகுகளால் மூடுபவர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ழி நடத்தும் விண்மீனே ஆராதனை ஆராதனை
ஒளி வீசும் விடிவெள்ளிய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டி என்னை காண்பவரே ஆராதனை ஆராதனை
தினந்தோறும் தேற்றுபவர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ரிசுத்தரே படைத்தவரே ஆராதனை ஆராதனை
பாவங்களை மன்னித்தவரே ஆராதனை ஆராதன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உறுதியான அடித்தளமே ஆராதனை ஆராதனை
விலை உயர்ந்த மூலைக்கல்ல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2026-06-10T10:06:43Z</dcterms:created>
  <dcterms:modified xsi:type="dcterms:W3CDTF">2026-06-10T10:06:43Z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