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சனையில் பெரியவரே ஆராதனை ஆராதனை
செயல்களிலே வல்லவரே 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உன்னத தேவனே
ஓசன்னா ஓசன்னா ஓசன்ன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ண்மணி போல் காப்பவரே ஆராதனை ஆராதனை
கழுகு போல் சுமப்பவரே 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லுவையினால் மீட்டவரே ஆராதனை ஆராதனை
சிறகுகளால் மூடுபவரே 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ழி நடத்தும் விண்மீனே ஆராதனை ஆராதனை
ஒளி வீசும் விடிவெள்ளியே 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டி என்னை காண்பவரே ஆராதனை ஆராதனை
தினந்தோறும் தேற்றுபவரே 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ரிசுத்தரே படைத்தவரே ஆராதனை ஆராதனை
பாவங்களை மன்னித்தவரே ஆராதனை ஆராதன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றுதியான அடித்தளமே ஆராதனை ஆராதனை
விலை உயர்ந்த மூலைக்கல்லே 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2026-09-08T19:34:23Z</dcterms:created>
  <dcterms:modified xsi:type="dcterms:W3CDTF">2026-09-08T19:34:23Z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