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ing the wondrous story 
Of the Christ who died for me ; 
How He left His home in glory, 
For the cross on Calva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I'll sing . . . the wondrous sto - - - ry 
Of the Christ . . . who died for me ; . . . 
Sing it with . . . the saints in glo - - - ry, 
Gathered by . . . the crystal sea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as lost ; but Jesus found me — 
Found the sheep that went astray ; 
Threw His loving arms around me, 
Drew me back into Hi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as bruised : but Jesus healed me — 
Faint was I from many a fall ; 
Sight was gone, and fears possessed me : 
But He freed me from them 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ays of darkness still come o'er me ; 
Sorrow's paths I often tread ; 
But the Saviour still is with me, 
By His hand I'm safely le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 will keep me till the river 
Rolls its waters at my feet ; 
Then He'll bear me safely over, 
Where the loved ones I shall me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2026-09-15T19:15:28Z</dcterms:created>
  <dcterms:modified xsi:type="dcterms:W3CDTF">2026-09-15T19:15:28Z</dcterms:modified>
  <dc:title>Hymn : 875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