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, in a song of grateful praise, 
To my dear Lord my voice I'll raise ; 
With all His saints I'll join to tell, 
My Jesus has done all things we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bove the rest this note shall swell, 
This note shall swell, this note shall swell ; 
And above the rest this note shall swell : 
My Jesus has done all things well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1 low sovereign, wonderful, and free, 
Has been His love to sinful me ! 
He plucked me from the jaws of hell : 
My Jesus has done all things we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many a fiery flaming dart 
The tempter levels at my heart— 
With this I all his rage repel : 
My Jesus has done all things well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to that bright world I rise, 
And claim my mansion in the skies, 
Above the rest this note shall swell : 
My Jesus has done all things we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2026-09-08T11:00:25Z</dcterms:created>
  <dcterms:modified xsi:type="dcterms:W3CDTF">2026-09-08T11:00:25Z</dcterms:modified>
  <dc:title>Hymn : 881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