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to know that the path I tread 
Is the path marked out for me ; 
That the way, though thorny, rough, and steep, 
Will lead me nearer to Thee ! 
Nearer to Thee ! nearer to Thee ! 
Blessed Redeemer, to Thee ! 
Only to know that the path I tread 
Is bringing me nearer to The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ly to know when the day is past, 
And the evening shadows come, 
That its trials and cares have proved indeed 
A  day's march nearer home  ! 
Nearer my home ! nearer my home ! 
Nearer my beautiful home ! 
Only to know that each fast-fleeting day
Is bringing me nearer ho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nly to know that the cross I see 
Is the cross of Calvary, 
On which the world's Redeemer died, 
To purchase life for me ! [me ! 
Purchased for me ! purchased for 
Life Thou hast purchased for me! 
Only to know that Thy death on the cross 
Brings light and life to m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nly to know His peace within, 
My will to His resigned ; 
Oh, fill me with Thy fulness, Lord, 
And make me wholly Thine ! 
Wholly Thine ! wholly Thine ! 
Now and for ever Thine ! 
Fill me with love and peace divine, 
And make me wholly Thin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2026-06-15T12:09:56Z</dcterms:created>
  <dcterms:modified xsi:type="dcterms:W3CDTF">2026-06-15T12:09:56Z</dcterms:modified>
  <dc:title>Hymn : 839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