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t thou troubled, sin-oppressed ? 
Come to Jesus now ; 
Wouldst thou find thy only rest ? 
Come to Jesus n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ry wanderer, come and see 
What His grace will do for thee 
Hear Him say, Come away, 
Come, oh come to-da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ay is fading in the west, 
Come to Jesus now ; 
Lean thy head upon His breast-----
Come to Jesus n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will all thy sins forgive, 
Come to Jesus now ; 
Look to Him and thou shalt live; 
Come to Jesus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2026-09-04T20:56:07Z</dcterms:created>
  <dcterms:modified xsi:type="dcterms:W3CDTF">2026-09-04T20:56:07Z</dcterms:modified>
  <dc:title>Hymn : 380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