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207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t thou troubled, sin-oppressed ? 
Come to Jesus now ; 
Wouldst thou find thy only rest ? 
Come to Jesus now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ary wanderer, come and see 
What His grace will do for thee 
Hear Him say, Come away, 
Come, oh come to-day 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Day is fading in the west, 
Come to Jesus now ; 
Lean thy head upon His breast-----
Come to Jesus now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e will all thy sins forgive, 
Come to Jesus now ; 
Look to Him and thou shalt live; 
Come to Jesus now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2026-07-09T13:40:27Z</dcterms:created>
  <dcterms:modified xsi:type="dcterms:W3CDTF">2026-07-09T13:40:27Z</dcterms:modified>
  <dc:title>Hymn : 380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