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ிரசு கர்மேல் மலையைப்போலிருக்கிறது; உன் தலைமயிர் இரத்தாம்பரமயமாயிருக்கிறது; ராஜா நடைகாவணங்களில் மயங்கிநிற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மகிழ்ச்சியை உண்டாக்கும் என் பிரியமே! நீ எவ்வளவு ரூபவதி, நீ எவ்வளவு இன்பமுள்ளவ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உயரம் பனைமரத்தொழுங்குபோலவும், உன் ஸ்தனங்கள் திராட்சக்குலைகள்போலவும் இ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னைமரத்திலேறி, அதின் மடல்களைப் பிடிப்பேன் என்றேன்; இப்பொழுதும் உன் ஸ்தனங்கள் திராட்சக்குலைகள்போலவும், உன் மூக்கின் வாசனை கிச்சிலிப்பழங்கள்போலவும் இ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னைமரத்திலேறி, அதின் மடல்களைப் பிடிப்பேன் என்றேன்; இப்பொழுதும் உன் ஸ்தனங்கள் திராட்சக்குலைகள்போலவும், உன் மூக்கின் வாசனை கிச்சிலிப்பழங்கள்போலவும் இ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ொண்டை, என் நேசர் குடிக்கையில் மெதுவாயிறங்குகிறதும், உறங்குகிறவர்களின் உதடுகளைப் பேசப்பண்ணுகிறதுமான நல்ல திராட்சரசத்தைப்போல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ொண்டை, என் நேசர் குடிக்கையில் மெதுவாயிறங்குகிறதும், உறங்குகிறவர்களின் உதடுகளைப் பேசப்பண்ணுகிறதுமான நல்ல திராட்சரசத்தைப்போல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என் நேசருடையவள், அவர் பிரியம் என்மேல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ரும் என் நேசரே! வயல்வெளியில் போய், கிராமங்களில் தங்குவ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லே திராட்சத்தோட்டங்களுக்குப் போவோம்; திராட்சக்கொடி துளிர்த்து அதின் பூ மலர்ந்ததோ என்றும், மாதளஞ்செடிகள் பூப்பூத்ததோ என்றும் பார்ப்போம்; அங்கே என் நேசத்தின் உச்சிதங்களை உமக்குத் தர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குமாரத்தியே! பாதரட்சைகளிட்ட உன் பாதங்கள் மிகவும் அழகாயிருக்கிறது; உன் இடுப்பின் வடிவு விசித்திரத் தொழிற்காரரின் வேலையாகிய பூஷணம்போல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லே திராட்சத்தோட்டங்களுக்குப் போவோம்; திராட்சக்கொடி துளிர்த்து அதின் பூ மலர்ந்ததோ என்றும், மாதளஞ்செடிகள் பூப்பூத்ததோ என்றும் பார்ப்போம்; அங்கே என் நேசத்தின் உச்சிதங்களை உமக்குத் தர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தாயீம் பழம் வாசனை வீசும்; நமது வாசல்களண்டையிலே புதியவைகளும் பழையவைகளுமான சகலவித அருமையான கனிகளுமுண்டு; என் நேசரே! அவைகளை உமக்கு வைத்த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தாயீம் பழம் வாசனை வீசும்; நமது வாசல்களண்டையிலே புதியவைகளும் பழையவைகளுமான சகலவித அருமையான கனிகளுமுண்டு; என் நேசரே! அவைகளை உமக்கு வைத்த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குமாரத்தியே! பாதரட்சைகளிட்ட உன் பாதங்கள் மிகவும் அழகாயிருக்கிறது; உன் இடுப்பின் வடிவு விசித்திரத் தொழிற்காரரின் வேலையாகிய பூஷணம்போல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நாபி திராட்சரசம் நிறைந்த வட்டக்கலசம் போலிருக்கிறது; உன் வயிறு லீலி புஷ்பங்கள் சூழ்ந்த கோதுமை அம்பாரம்போல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நாபி திராட்சரசம் நிறைந்த வட்டக்கலசம் போலிருக்கிறது; உன் வயிறு லீலி புஷ்பங்கள் சூழ்ந்த கோதுமை அம்பாரம்போல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இரண்டு ஸ்தனங்களும் வெளிமானின் இரட்டைக்குட்டிகளுக்குச் சமானம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 யானைத்தந்தத்தினால் செய்த கோபுரத்தைப்போலவும், உன் கண்கள் எஸ்போனிலே பத்ரபீம் வாசலண்டையிலிருக்கும் குளங்களைப்போலவும், உன் மூக்கு தமஸ்குவின் திசையை நோக்கும் லீபனோனின் கோபுரத்தைப்போலவும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 யானைத்தந்தத்தினால் செய்த கோபுரத்தைப்போலவும், உன் கண்கள் எஸ்போனிலே பத்ரபீம் வாசலண்டையிலிருக்கும் குளங்களைப்போலவும், உன் மூக்கு தமஸ்குவின் திசையை நோக்கும் லீபனோனின் கோபுரத்தைப்போலவும் இ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ிரசு கர்மேல் மலையைப்போலிருக்கிறது; உன் தலைமயிர் இரத்தாம்பரமயமாயிருக்கிறது; ராஜா நடைகாவணங்களில் மயங்கிநிற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lle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w fair and how pleasant are you, O love, for delight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is your stature is like to a palm tree, and your breasts to clusters of gra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said, I will go up to the palm tree, I will take hold of the boughs thereof: now als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sts shall be as clusters of the vine, and the smell of your nose like appl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roof of your mouth like the best wine for my beloved, that goes down sweetly, causi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ps of those that are asleep to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my beloved's, and his desire is towar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ome, my beloved, let us go forth into the field; let us lodge in the vill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us get up early to the vineyards; let us see if the vine flourish, whether the tender gra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beautiful are your feet with shoes, O prince's daughter! the joints of your thighs are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, and the pomegranates bud forth: there will I give you my lo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mandrakes give a smell, and at our gates are all manner of pleasant fruits, new and 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 have laid up for you, O my be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wels, the work of the hands of a cunning work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navel is like a round goblet, which wants not liquor: your belly is like an heap of wh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about with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two breasts are like two young roes that are tw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as a tower of ivory; yours eyes like the pool in Heshbon, by the gate of Bathrabb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ose is as the tower of Lebanon which looks toward Damasc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s head upon you is like Carmel, and the hair of yours head like purple; the king is hel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2026-07-18T19:09:05Z</dcterms:created>
  <dcterms:modified xsi:type="dcterms:W3CDTF">2026-07-18T19:09:05Z</dcterms:modified>
  <dc:title>உன்னதப்பாட்டு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