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உரைத்த உந்தன் வாக்கின் ப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ொரு வரம் தரவே வந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செய்த செயல்களுக்காக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ில் நன்மை இல்லாதிரு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ோ என்னை தெரிந்து கொண்ட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என் நாவினில் பாடிடும் ஓரு தொ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ான் பாடும் கல்யாண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செய்த செயல்களுக்காக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நித்தம் புதுப்பாடல் பாடிட நேசரே உம் அன்பைக் கூ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ட்ட ஆவி நெடுந்தூரம் ஓடிட பாட்டுப்பாடின தாவீதைப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செய்த செயல்களுக்காக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ப் பாடலில் இருந்த வல்ல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வேளையில் இணங்கச் செய்ய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ீர் வரம் தருவீர்! கிருபை தினம் பொழி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ாவில் உன்தன் வேதம் எங்கும் ஒலிக்க கிருபை செய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செய்த செயல்களுக்காக இயேசுவ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க் பாட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காத்தவரே இம் மானுவே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ு ஸ்வரங்களில் பாட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ையால் மகிமைப் படுத்த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செய்த செயல்களுக்காக இயேசுவ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ண்டு மூன்று பேர்கள் நடு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ப்பேன் – என்று சொன்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2026-07-30T17:13:05Z</dcterms:created>
  <dcterms:modified xsi:type="dcterms:W3CDTF">2026-07-30T17:13:05Z</dcterms:modified>
  <dc:title>துதிப் பாடல்கள் : 373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