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presProps" Target="presProps.xml"/>
  <Relationship Id="rId93" Type="http://schemas.openxmlformats.org/officeDocument/2006/relationships/viewProps" Target="viewProps.xml"/>
  <Relationship Id="rId9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ங்கே நான் போகவேண்டும்; எங்கள் குடும்பத்தார் ஊரிலே பலியிடப் போகிறார்கள்; என் தமையன் என்னை வரும்படி கட்டளையிட்டர்; உம்முடைய கண்களில் எனக்குத் தயைகிடைத்ததானால், நான் என் சகோதரரைப் பார்க்கிறதற்குப் போக எனக்கு உத்தரவு கொடும் என்றான்; இதனாலேதான் அவன் ராஜாவின் பந்திக்கு வரவில்லை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சவுல் யோனத்தான்மேல் கோபமூண்டவனாகி, அவனைப் பார்த்து: இரண்டகமும் மாறுபாடுமுள்ளவளின் மகனே, நீ உனக்கு வெட்கமாகவும், உன் தாயின் மானத்திற்கு வெட்கமாகவும், ஈசாயின் மகனைத் தோழனாகத் தெரிந்துகொண்டிருக்கிறதை நான் அறியேனோ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சவுல் யோனத்தான்மேல் கோபமூண்டவனாகி, அவனைப் பார்த்து: இரண்டகமும் மாறுபாடுமுள்ளவளின் மகனே, நீ உனக்கு வெட்கமாகவும், உன் தாயின் மானத்திற்கு வெட்கமாகவும், ஈசாயின் மகனைத் தோழனாகத் தெரிந்துகொண்டிருக்கிறதை நான் அறியேனோ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சவுல் யோனத்தான்மேல் கோபமூண்டவனாகி, அவனைப் பார்த்து: இரண்டகமும் மாறுபாடுமுள்ளவளின் மகனே, நீ உனக்கு வெட்கமாகவும், உன் தாயின் மானத்திற்கு வெட்கமாகவும், ஈசாயின் மகனைத் தோழனாகத் தெரிந்துகொண்டிருக்கிறதை நான் அறியேனோ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ஈசாயின் மகன் பூமியின்மேல் உயிரோடிருக்கும் நாள்வரையும் நீயானாலும் உன் ராஜ்யபாரமானாலும் நிலைப்படுவதில்லை; இப்போதே அவனை அழைப்பித்து, என்னிடத்தில் கொண்டுவா; அவன் சாகவேண்டும்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ஈசாயின் மகன் பூமியின்மேல் உயிரோடிருக்கும் நாள்வரையும் நீயானாலும் உன் ராஜ்யபாரமானாலும் நிலைப்படுவதில்லை; இப்போதே அவனை அழைப்பித்து, என்னிடத்தில் கொண்டுவா; அவன் சாகவேண்டும் என்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னத்தான் தன் தகப்பனாகிய சவுலுக்குப் பிரதியுத்தரமாக: அவன் ஏன் கொல்லப்படவேண்டும்? அவன் என்ன செய்தான் என்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யோனத்தான் தன் தகப்பனாகிய சவுலுக்குப் பிரதியுத்தரமாக: அவன் ஏன் கொல்லப்படவேண்டும்? அவன் என்ன செய்தான் என்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சவுல்: அவனைக் குத்திப்போட அவன்மேல் ஈட்டியை எறிந்தான்; ஆகையால் தாவீதைக் கொன்று போடத் தன் தகப்பன் தீர்மானித்திருக்கிறான் என்பதை யோனத்தான் அறிந்துகொண்டு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சவுல்: அவனைக் குத்திப்போட அவன்மேல் ஈட்டியை எறிந்தான்; ஆகையால் தாவீதைக் கொன்று போடத் தன் தகப்பன் தீர்மானித்திருக்கிறான் என்பதை யோனத்தான் அறிந்துகொண்டு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 அவன் தீட்டாயிருக்கிறானாக்கும், அவன் தீட்டுப்பட்டுத்தான் இருக்கவேண்டும் என்று அன்றையதினம் சவுல் ஒன்றும் சொல்லவில்லை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ோபதாபமாய் பந்தியைவிட்டு எழுந்திருந்துபோய், அமாவாசியின் மறுநாளாகிய அன்றையதினம் போஜனம் பண்ணாதிருந்தான்; தன் தகப்பன் தாவீதை நிந்தித்துச் சொன்னது அவனுக்கு மனநோவாய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கோபதாபமாய் பந்தியைவிட்டு எழுந்திருந்துபோய், அமாவாசியின் மறுநாளாகிய அன்றையதினம் போஜனம் பண்ணாதிருந்தான்; தன் தகப்பன் தாவீதை நிந்தித்துச் சொன்னது அவனுக்கு மனநோவாயிரு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நாள் காலமே, யோனத்தான் தாவீதுக்குக் குறித்தநேரத்திலே ஒரு சிறுபிள்ளையாண்டானைக் கூட்டிக் கொண்டு, வெளியே புறப்பட்டுப்போய்;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மறுநாள் காலமே, யோனத்தான் தாவீதுக்குக் குறித்தநேரத்திலே ஒரு சிறுபிள்ளையாண்டானைக் கூட்டிக் கொண்டு, வெளியே புறப்பட்டுப்போய்;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ள்ளையாண்டானை நோக்கி: நீ ஓடி, நான் எய்கிற அம்புகளைத் தேடி எடுத்துக் கொண்டுவா என்று சொல்லி, அந்தப் பிள்ளையாண்டான் ஓடும்போது, அவனுக்கு அப்பாலே போகும்படி ஒரு அம்பை எய்த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ள்ளையாண்டானை நோக்கி: நீ ஓடி, நான் எய்கிற அம்புகளைத் தேடி எடுத்துக் கொண்டுவா என்று சொல்லி, அந்தப் பிள்ளையாண்டான் ஓடும்போது, அவனுக்கு அப்பாலே போகும்படி ஒரு அம்பை எய்த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யோனத்தான் எய்த அம்பிருக்கும் இடமட்டும் பிள்ளையாண்டான் போனபோது, அம்பு உனக்கு இன்னும் அப்பால் இருக்கிறது அல்லவா என்று யோனத்தான் பிள்ளையாண்டானுக்குப் பிறகேயிருந்து கூப்பி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யோனத்தான் எய்த அம்பிருக்கும் இடமட்டும் பிள்ளையாண்டான் போனபோது, அம்பு உனக்கு இன்னும் அப்பால் இருக்கிறது அல்லவா என்று யோனத்தான் பிள்ளையாண்டானுக்குப் பிறகேயிருந்து கூப்பி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 தரித்துநிற்காமல் தீ விரித்துப் பொட்டெனப்போ என்றும் யோனத்தான் பிள்ளையாண்டானுக்குப் பிறகேயிருந்து கூப்பிட்டான்; அப்படியே யோனத்தானின் பிள்ளையாண்டான் அம்புகளைப் பொறுக்கி, தன் எஜமானிடத்தில் கொண்டுவந்த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நீ தரித்துநிற்காமல் தீ விரித்துப் பொட்டெனப்போ என்றும் யோனத்தான் பிள்ளையாண்டானுக்குப் பிறகேயிருந்து கூப்பிட்டான்; அப்படியே யோனத்தானின் பிள்ளையாண்டான் அம்புகளைப் பொறுக்கி, தன் எஜமானிடத்தில் கொண்டுவந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ஆனாலும் அவன் தீட்டாயிருக்கிறானாக்கும், அவன் தீட்டுப்பட்டுத்தான் இருக்கவேண்டும் என்று அன்றையதினம் சவுல் ஒன்றும் சொல்லவில்லை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ந்தக் காரியம் யோனத்தானுக்கும் தாவீதுக்கும் தெரிந்திருந்ததேயல்லாமல், அந்தப் பிள்ளையாண்டானுக்கு ஒன்றும் தெரியாதிருந்த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அப்பொழுது யோனத்தான்: தன் ஆயுதங்களைப் பிள்ளையாண்டானிடத்தில் கொடுத்து, இவைகளைப் பட்டணத்திற்குக் கொண்டுபோ என்ற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ள்ளையாண்டான் போனபின்பு, தாவீது தென்புறமான இடத்திலிருந்து எழுந்துவந்து, தரையிலே முகங்குப்புற விழுந்து, மூன்றுவிசை வணங்கினான்; அவர்கள் ஒருவரை ஒருவர் முத்தஞ்செய்து அழுதார்கள்; தாவீது மிகவும் அழுத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ள்ளையாண்டான் போனபின்பு, தாவீது தென்புறமான இடத்திலிருந்து எழுந்துவந்து, தரையிலே முகங்குப்புற விழுந்து, மூன்றுவிசை வணங்கினான்; அவர்கள் ஒருவரை ஒருவர் முத்தஞ்செய்து அழுதார்கள்; தாவீது மிகவும் அழுத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பிள்ளையாண்டான் போனபின்பு, தாவீது தென்புறமான இடத்திலிருந்து எழுந்துவந்து, தரையிலே முகங்குப்புற விழுந்து, மூன்றுவிசை வணங்கினான்; அவர்கள் ஒருவரை ஒருவர் முத்தஞ்செய்து அழுதார்கள்; தாவீது மிகவும் அழுத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யோனத்தான் தாவீதை நோக்கி: நீர் சமாதானத்தோடே போம், கர்த்தர் என்றைக்கும் எனக்கும் உமக்கும், என் சந்ததிக்கும் உமது சந்ததிக்கும் நடுநிற்கும் சாட்சி என்று சொல்லி, கர்த்தருடைய நாமத்தைக்கொண்டு நாம் இருவரும் ஆணையிட்டுக்கொண்டதை நினைத்துக்கொள்ளும் என்றான். [] பின்பு அவன் எழுந்து புறப்பட்டுப் போனான்; யோனத்தானோ பட்டணத்திற்குப் போய்விட்ட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யோனத்தான் தாவீதை நோக்கி: நீர் சமாதானத்தோடே போம், கர்த்தர் என்றைக்கும் எனக்கும் உமக்கும், என் சந்ததிக்கும் உமது சந்ததிக்கும் நடுநிற்கும் சாட்சி என்று சொல்லி, கர்த்தருடைய நாமத்தைக்கொண்டு நாம் இருவரும் ஆணையிட்டுக்கொண்டதை நினைத்துக்கொள்ளும் என்றான். [] பின்பு அவன் எழுந்து புறப்பட்டுப் போனான்; யோனத்தானோ பட்டணத்திற்குப் போய்வி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அப்பொழுது யோனத்தான் தாவீதை நோக்கி: நீர் சமாதானத்தோடே போம், கர்த்தர் என்றைக்கும் எனக்கும் உமக்கும், என் சந்ததிக்கும் உமது சந்ததிக்கும் நடுநிற்கும் சாட்சி என்று சொல்லி, கர்த்தருடைய நாமத்தைக்கொண்டு நாம் இருவரும் ஆணையிட்டுக்கொண்டதை நினைத்துக்கொள்ளும் என்றான். [] பின்பு அவன் எழுந்து புறப்பட்டுப் போனான்; யோனத்தானோ பட்டணத்திற்குப் போய்வி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ராமாவுக்கடுத்த நாயோதிலிருந்து ஓடிப்போய், யோனத்தான் முன்பாக வந்து: உம்முடைய தகப்பன் என் பிராணனை வாங்கத்தேடுகிறாரே, நான் செய்தது என்ன? என் அக்கிரமம் என்ன? நான் அவருக்குச் செய்த துரோகம் என்ன?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ராமாவுக்கடுத்த நாயோதிலிருந்து ஓடிப்போய், யோனத்தான் முன்பாக வந்து: உம்முடைய தகப்பன் என் பிராணனை வாங்கத்தேடுகிறாரே, நான் செய்தது என்ன? என் அக்கிரமம் என்ன? நான் அவருக்குச் செய்த துரோகம் என்ன?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மாவாசிக்கு மறுநாளிலும் தாவீது இருக்கும் இடம் காலியாயிருந்தது; அப்பொழுது சவுல்: ஈசாயின் மகன் நேற்றும் இன்றும் போஜனத்துக்கு வராதேபோனது என்ன என்று தன் குமாரனாகிய யோனத்தானைக் கேட்ட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ன்: அப்படி ஒருக்காலும் வராது; நீர் சாவதில்லை, இதோ, எனக்கு அறிவிக்காமல் என் தகப்பன் பெரிய காரியமானாலும் சிறியகாரியமானாலும் ஒன்றும் செய்கிறதில்லை; இந்தக் காரியத்தை என் தகப்பன் எனக்கு மறைப்பானேன்? அப்படி இருக்கமாட்டாது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ன்: அப்படி ஒருக்காலும் வராது; நீர் சாவதில்லை, இதோ, எனக்கு அறிவிக்காமல் என் தகப்பன் பெரிய காரியமானாலும் சிறியகாரியமானாலும் ஒன்றும் செய்கிறதில்லை; இந்தக் காரியத்தை என் தகப்பன் எனக்கு மறைப்பானேன்? அப்படி இருக்கமாட்டாது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ற்கு அவன்: அப்படி ஒருக்காலும் வராது; நீர் சாவதில்லை, இதோ, எனக்கு அறிவிக்காமல் என் தகப்பன் பெரிய காரியமானாலும் சிறியகாரியமானாலும் ஒன்றும் செய்கிறதில்லை; இந்தக் காரியத்தை என் தகப்பன் எனக்கு மறைப்பானேன்? அப்படி இருக்கமாட்டாது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தாவீது: உம்முடைய கண்களில் எனக்குத் தயைகிடைத்தது என்று உம்முடைய தகப்பன் நன்றாய் அறிவார்; ஆகையால் யோனத்தானுக்கு மனநோவு உண்டாகாதபடிக்கு அவன் இதை அறியப்போகாது என்பார்; மரணத்திற்கும் எனக்கும் ஒரு அடி தூரமாத்திரம் இருக்கிறது என்று கர்த்தருடைய ஜீவனையும் உம்முடைய ஜீவனையும் கொண்டு நிச்சயமாய்ச் சொல்லுகிறேன் என்று மறுமொழி சொல்லி ஆணையி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தாவீது: உம்முடைய கண்களில் எனக்குத் தயைகிடைத்தது என்று உம்முடைய தகப்பன் நன்றாய் அறிவார்; ஆகையால் யோனத்தானுக்கு மனநோவு உண்டாகாதபடிக்கு அவன் இதை அறியப்போகாது என்பார்; மரணத்திற்கும் எனக்கும் ஒரு அடி தூரமாத்திரம் இருக்கிறது என்று கர்த்தருடைய ஜீவனையும் உம்முடைய ஜீவனையும் கொண்டு நிச்சயமாய்ச் சொல்லுகிறேன் என்று மறுமொழி சொல்லி ஆணையி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தாவீது: உம்முடைய கண்களில் எனக்குத் தயைகிடைத்தது என்று உம்முடைய தகப்பன் நன்றாய் அறிவார்; ஆகையால் யோனத்தானுக்கு மனநோவு உண்டாகாதபடிக்கு அவன் இதை அறியப்போகாது என்பார்; மரணத்திற்கும் எனக்கும் ஒரு அடி தூரமாத்திரம் இருக்கிறது என்று கர்த்தருடைய ஜீவனையும் உம்முடைய ஜீவனையும் கொண்டு நிச்சயமாய்ச் சொல்லுகிறேன் என்று மறுமொழி சொல்லி ஆணையிட்ட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ோனத்தான் தாவீதைப் பார்த்து: உமது மனவிருப்பம் இன்னது என்று சொல்லும், அதின்படி உமக்குச் செய்வேன் என்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யோனத்தானை நோக்கி: இதோ, நாளைக்கு அமாவாசி, நான் ராஜாவோடே பந்தியிருந்து சாப்பிடவேண்டியதாயிருக்கும்; ஆனாலும் நான் மூன்றாம் நாள் சாயங்காலமட்டும் வெளியிலே ஒளித்திருக்கும்படி எனக்கு உத்தரவு கொடும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யோனத்தானை நோக்கி: இதோ, நாளைக்கு அமாவாசி, நான் ராஜாவோடே பந்தியிருந்து சாப்பிடவேண்டியதாயிருக்கும்; ஆனாலும் நான் மூன்றாம் நாள் சாயங்காலமட்டும் வெளியிலே ஒளித்திருக்கும்படி எனக்கு உத்தரவு கொடும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ம்முடைய தகப்பன் என்னைக் குறித்து விசாரித்தால், தன் ஊராகிய பெத்லகேமிலே தன் குடும்பத்தார் யாவரும் வருஷத்துக்கு ஒருதரம் பலியிடவருகிறபடியால் தாவீது அவ்விடத்திற்குப் போக என்னிடத்தில் வருந்திக்கேட்டான் என்று நீர் சொல்ல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மாவாசிக்கு மறுநாளிலும் தாவீது இருக்கும் இடம் காலியாயிருந்தது; அப்பொழுது சவுல்: ஈசாயின் மகன் நேற்றும் இன்றும் போஜனத்துக்கு வராதேபோனது என்ன என்று தன் குமாரனாகிய யோனத்தானைக் கேட்டா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ம்முடைய தகப்பன் என்னைக் குறித்து விசாரித்தால், தன் ஊராகிய பெத்லகேமிலே தன் குடும்பத்தார் யாவரும் வருஷத்துக்கு ஒருதரம் பலியிடவருகிறபடியால் தாவீது அவ்விடத்திற்குப் போக என்னிடத்தில் வருந்திக்கேட்டான் என்று நீர் சொல்லும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 நல்லது என்றால், உம்முடைய அடியானுக்குச் சமாதானம் இருக்கும்; அவருக்கு எரிச்சலுண்டானால், அவராலே பொல்லாப்புத் தீர்மானப்பட்டிருக்கிறது என்று அறிந்துகொள்வீ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 நல்லது என்றால், உம்முடைய அடியானுக்குச் சமாதானம் இருக்கும்; அவருக்கு எரிச்சலுண்டானால், அவராலே பொல்லாப்புத் தீர்மானப்பட்டிருக்கிறது என்று அறிந்துகொள்வீ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உம்முடைய அடியானுக்குத் தயைசெய்யவேண்டும்; கர்த்தருக்கு முன்பாக உம்முடைய அடியானோடே உடன்படிக்கை பண்ணியிருக்கிறீரே; என்னில் ஒரு அக்கிரமம் இருந்ததேயானால், நீரே என்னைக் கொன்றுபோடும்; நீர் என்னை உம்முடைய தகப்பனிடத்துக்குக் கொண்டுபோகவேண்டியது என்ன என்றான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உம்முடைய அடியானுக்குத் தயைசெய்யவேண்டும்; கர்த்தருக்கு முன்பாக உம்முடைய அடியானோடே உடன்படிக்கை பண்ணியிருக்கிறீரே; என்னில் ஒரு அக்கிரமம் இருந்ததேயானால், நீரே என்னைக் கொன்றுபோடும்; நீர் என்னை உம்முடைய தகப்பனிடத்துக்குக் கொண்டுபோகவேண்டியது என்ன என்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ஆகையால் உம்முடைய அடியானுக்குத் தயைசெய்யவேண்டும்; கர்த்தருக்கு முன்பாக உம்முடைய அடியானோடே உடன்படிக்கை பண்ணியிருக்கிறீரே; என்னில் ஒரு அக்கிரமம் இருந்ததேயானால், நீரே என்னைக் கொன்றுபோடும்; நீர் என்னை உம்முடைய தகப்பனிடத்துக்குக் கொண்டுபோகவேண்டியது என்ன என்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யோனத்தான்: அப்படி உமக்கு வராதிருப்பதாக; உமக்குப் பொல்லாப்புச் செய்ய என் தகப்பனாலே தீர்மானித்திருக்கிறது என்று நான் நிச்சயமாய் அறிந்தேனானால் நான் அதை உமக்கு அறிவிக்காதிருப்பேனோ என்ற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யோனத்தான்: அப்படி உமக்கு வராதிருப்பதாக; உமக்குப் பொல்லாப்புச் செய்ய என் தகப்பனாலே தீர்மானித்திருக்கிறது என்று நான் நிச்சயமாய் அறிந்தேனானால் நான் அதை உமக்கு அறிவிக்காதிருப்பேனோ என்றான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ாவீது யோனத்தானை நோக்கி: உம்முடைய தகப்பன் கடினமான உத்தரம் சொன்னால் அதை யார் எனக்கு அறிவிப்பார் என்றான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ோனத்தான் தாவீதைப் பார்த்து: ஊருக்கு வெளியே போவோம் வாரும் என்றான்; இருவரும் வெளியே புறப்பட்டுப்போ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மாவாசிக்கு மறுநாளிலும் தாவீது இருக்கும் இடம் காலியாயிருந்தது; அப்பொழுது சவுல்: ஈசாயின் மகன் நேற்றும் இன்றும் போஜனத்துக்கு வராதேபோனது என்ன என்று தன் குமாரனாகிய யோனத்தானைக் கேட்ட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யோனத்தான் தாவீதைப் பார்த்து: ஊருக்கு வெளியே போவோம் வாரும் என்றான்; இருவரும் வெளியே புறப்பட்டுப்போ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யோனத்தான் இஸ்ரவேலின் தேவனாகிய கர்த்தரை முன்னிட்டுத் தாவீதை நோக்கி: நான் நாளையாவது, மறுநாளிலாவது என் தகப்பனுடைய மனதை அறிந்துகொண்டு, அவர் தாவீதின்மேல் தயவாயிருக்கிறார் என்று கண்டும், அதை அப்போது உமது செவிகளுக்கு வெளிப்படுத்தும்படிக்கு, உமக்குச் சொல்லியனுப்பாதிருந்தால்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யோனத்தான் இஸ்ரவேலின் தேவனாகிய கர்த்தரை முன்னிட்டுத் தாவீதை நோக்கி: நான் நாளையாவது, மறுநாளிலாவது என் தகப்பனுடைய மனதை அறிந்துகொண்டு, அவர் தாவீதின்மேல் தயவாயிருக்கிறார் என்று கண்டும், அதை அப்போது உமது செவிகளுக்கு வெளிப்படுத்தும்படிக்கு, உமக்குச் சொல்லியனுப்பாதிருந்தால்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யோனத்தான் இஸ்ரவேலின் தேவனாகிய கர்த்தரை முன்னிட்டுத் தாவீதை நோக்கி: நான் நாளையாவது, மறுநாளிலாவது என் தகப்பனுடைய மனதை அறிந்துகொண்டு, அவர் தாவீதின்மேல் தயவாயிருக்கிறார் என்று கண்டும், அதை அப்போது உமது செவிகளுக்கு வெளிப்படுத்தும்படிக்கு, உமக்குச் சொல்லியனுப்பாதிருந்தால்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ின் தேவனாகிய கர்த்தர் யோனத்தானுக்கு அதற்குச் சரியாகவும் அதற்கு அதிகமாகவும் செய்யக்கடவர்; ஆனாலும் உமக்குத் தீங்கு செய்ய என் தகப்பனுக்குப் பிரியமாயிருந்தால், அதை உமது செவிகளுக்கு வெளிப்படுத்தி, நீர் சமாதானத்தோடே போகும்படிக்கு உம்மை அனுப்பிவிடுவேன்; கர்த்தர் என் தகப்பனோடு இருந்ததுபோல், உம்மோடும் இருப்பாராக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ின் தேவனாகிய கர்த்தர் யோனத்தானுக்கு அதற்குச் சரியாகவும் அதற்கு அதிகமாகவும் செய்யக்கடவர்; ஆனாலும் உமக்குத் தீங்கு செய்ய என் தகப்பனுக்குப் பிரியமாயிருந்தால், அதை உமது செவிகளுக்கு வெளிப்படுத்தி, நீர் சமாதானத்தோடே போகும்படிக்கு உம்மை அனுப்பிவிடுவேன்; கர்த்தர் என் தகப்பனோடு இருந்ததுபோல், உம்மோடும் இருப்பாராக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ஸ்ரவேலின் தேவனாகிய கர்த்தர் யோனத்தானுக்கு அதற்குச் சரியாகவும் அதற்கு அதிகமாகவும் செய்யக்கடவர்; ஆனாலும் உமக்குத் தீங்கு செய்ய என் தகப்பனுக்குப் பிரியமாயிருந்தால், அதை உமது செவிகளுக்கு வெளிப்படுத்தி, நீர் சமாதானத்தோடே போகும்படிக்கு உம்மை அனுப்பிவிடுவேன்; கர்த்தர் என் தகப்பனோடு இருந்ததுபோல், உம்மோடும் இருப்பாராக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ேலும், நான் உயிரோடிருக்கையில், நான் சாகாதபடிக்கு நீர் கர்த்தரின் நிமித்தமாய் எனக்குத் தயைசெய்யவேண்டியதும் அல்லாமல்,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தாவீதின் சத்துருக்களாகிய ஒவ்வொருவரையும் பூமியின்மேல் இராதபடிக்கு, வேர் அறுக்கும்போதும், நீர் என்றைக்கும் உமது தயவை என் வீட்டைவிட்டு அகற்றிவிடாமலும் இருக்கவேண்டும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தாவீதின் சத்துருக்களாகிய ஒவ்வொருவரையும் பூமியின்மேல் இராதபடிக்கு, வேர் அறுக்கும்போதும், நீர் என்றைக்கும் உமது தயவை என் வீட்டைவிட்டு அகற்றிவிடாமலும் இருக்கவேண்டும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ோனத்தான் சவுலுக்குப் பிரதியுத்தரமாக: பெத்லெகேம்மட்டும் போக, தாவீது என்னிடத்தில் வருந்திக்கேட்டு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யோனத்தான் தாவீதின் குடும்பத்தோடே உடன்படிக்கைபண்ணி, தாவீதுடைய சத்துருக்களின் கையிலே கர்த்தர் கணக்குக் கேட்பாராக என்று சொல்லி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டி யோனத்தான் தாவீதின் குடும்பத்தோடே உடன்படிக்கைபண்ணி, தாவீதுடைய சத்துருக்களின் கையிலே கர்த்தர் கணக்குக் கேட்பாராக என்று சொல்லி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த்தான் தாவீதை மிகவும் சிநேகித்தபடியினால், பின்னும் அவனுக்கு ஆணையிட்டான்; தன் உயிரைச் சிநேகித்ததுபோல அவனைச் சிநேகித்த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யோனத்தான் தாவீதை மிகவும் சிநேகித்தபடியினால், பின்னும் அவனுக்கு ஆணையிட்டான்; தன் உயிரைச் சிநேகித்ததுபோல அவனைச் சிநேகித்தா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யோனத்தான் தாவீதைப் பார்த்து: நாளைக்கு அமாவாசி, நீர் உட்காரவேண்டிய இடம் காலியாயிருப்பதினால் உம்மைக்குறித்து விசாரிக்கப்படும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ின்பு யோனத்தான் தாவீதைப் பார்த்து: நாளைக்கு அமாவாசி, நீர் உட்காரவேண்டிய இடம் காலியாயிருப்பதினால் உம்மைக்குறித்து விசாரிக்கப்படும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ரியம் நடந்தபோது, மூன்றாம் நாளிலே நீர் ஒளித்திருக்கும் இடத்திற்குத் தீவிரித்து வந்து, ஏசேல் என்னும் கல்லண்டையில் உட்கார்ந்திரும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ாரியம் நடந்தபோது, மூன்றாம் நாளிலே நீர் ஒளித்திருக்கும் இடத்திற்குத் தீவிரித்து வந்து, ஏசேல் என்னும் கல்லண்டையில் உட்கார்ந்திரும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நான் குறிப்புவைத்து எய்கிறதுபோல, அதற்குப் பக்கமாக மூன்று அம்புகளை எய்து: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போய், அந்த அம்புகளைத் தேடி வா என்று ஒரு பிள்ளையாண்டானை அனுப்புவேன்; இதோ, அம்புகள் உனக்கு இப்புறத்திலே கிடக்கிறது, அவைகளை எடுத்துக்கொண்டுவா என்று பிள்ளையாண்டானிடத்தில் நான் சொன்னால், நீர் வாரும்; அப்பொழுது ஒன்றும் இல்லை, உமக்குச் சமாதானம் இருக்கும் என்று கர்த்தருடைய ஜீவனைக்கொண்டு சொல்லுகிற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ங்கே நான் போகவேண்டும்; எங்கள் குடும்பத்தார் ஊரிலே பலியிடப் போகிறார்கள்; என் தமையன் என்னை வரும்படி கட்டளையிட்டர்; உம்முடைய கண்களில் எனக்குத் தயைகிடைத்ததானால், நான் என் சகோதரரைப் பார்க்கிறதற்குப் போக எனக்கு உத்தரவு கொடும் என்றான்; இதனாலேதான் அவன் ராஜாவின் பந்திக்கு வரவில்லை என்றான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போய், அந்த அம்புகளைத் தேடி வா என்று ஒரு பிள்ளையாண்டானை அனுப்புவேன்; இதோ, அம்புகள் உனக்கு இப்புறத்திலே கிடக்கிறது, அவைகளை எடுத்துக்கொண்டுவா என்று பிள்ளையாண்டானிடத்தில் நான் சொன்னால், நீர் வாரும்; அப்பொழுது ஒன்றும் இல்லை, உமக்குச் சமாதானம் இருக்கும் என்று கர்த்தருடைய ஜீவனைக்கொண்டு சொல்லுகிறேன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ீ போய், அந்த அம்புகளைத் தேடி வா என்று ஒரு பிள்ளையாண்டானை அனுப்புவேன்; இதோ, அம்புகள் உனக்கு இப்புறத்திலே கிடக்கிறது, அவைகளை எடுத்துக்கொண்டுவா என்று பிள்ளையாண்டானிடத்தில் நான் சொன்னால், நீர் வாரும்; அப்பொழுது ஒன்றும் இல்லை, உமக்குச் சமாதானம் இருக்கும் என்று கர்த்தருடைய ஜீவனைக்கொண்டு சொல்லுகிறேன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அம்புகள் உனக்கு அப்புறத்திலே கிடக்கிறது என்று நான் அந்த பிள்ளையாண்டானிடத்தில் சொன்னால், நீர் போய்விடும்; அப்பொழுது கர்த்தர் உம்மைப் போகச்சொல்லுகிறார் என்று அறியும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தோ, அம்புகள் உனக்கு அப்புறத்திலே கிடக்கிறது என்று நான் அந்த பிள்ளையாண்டானிடத்தில் சொன்னால், நீர் போய்விடும்; அப்பொழுது கர்த்தர் உம்மைப் போகச்சொல்லுகிறார் என்று அறியும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ரும் நானும் பேசிக்கொண்ட காரியத்திற்கு, இதோ, கர்த்தர் எனக்கும் உமக்கும் என்றைக்கும் நடுநிற்கும் சாட்சி என்றான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ீரும் நானும் பேசிக்கொண்ட காரியத்திற்கு, இதோ, கர்த்தர் எனக்கும் உமக்கும் என்றைக்கும் நடுநிற்கும் சாட்சி என்றா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ே தாவீது வெளியிலே ஒளித்துக்கொண்டிருந்தான்; அமாவாசியானபோது ராஜா போஜனம் பண்ண உட்கார்ந்தா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ப்படியே தாவீது வெளியிலே ஒளித்துக்கொண்டிருந்தான்; அமாவாசியானபோது ராஜா போஜனம் பண்ண உட்கார்ந்தான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ஜா சுவரண்டையிலிருக்கிற தன் இடத்தில் எப்போதும்போல் உட்கார்ந்த போது, யோனத்தான் எழுந்திருந்தான்; அப்னேரோ சவுலுடைய பக்கத்தில் உட்கார்ந்தான்; தாவீது இருக்கும் இடம் காலியாயிருந்தது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ராஜா சுவரண்டையிலிருக்கிற தன் இடத்தில் எப்போதும்போல் உட்கார்ந்த போது, யோனத்தான் எழுந்திருந்தான்; அப்னேரோ சவுலுடைய பக்கத்தில் உட்கார்ந்தான்; தாவீது இருக்கும் இடம் காலியாயிரு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ங்கே நான் போகவேண்டும்; எங்கள் குடும்பத்தார் ஊரிலே பலியிடப் போகிறார்கள்; என் தமையன் என்னை வரும்படி கட்டளையிட்டர்; உம்முடைய கண்களில் எனக்குத் தயைகிடைத்ததானால், நான் என் சகோதரரைப் பார்க்கிறதற்குப் போக எனக்கு உத்தரவு கொடும் என்றான்; இதனாலேதான் அவன் ராஜாவின் பந்திக்கு வரவில்லை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ay you, and see my brethren. Therefore he comes not unto the king's ta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Then Saul's anger was kindled against Jonathan, and he said unto him, You son of the perver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bellious woman, do not I know that you have chosen the son of Jesse to yours own confusio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the confusion of your mother's nakednes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For as long as the son of Jesse lives upon the ground, you shall not be established, nor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ngdom. Wherefore now send and fetch him unto me, for he shall surely di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Jonathan answered Saul his father, and said unto him, Wherefore shall he be slain? what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don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Saul cast a javelin at him to strike him: whereby Jonathan knew that it was determined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father to slay Dav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Nevertheless Saul spoke not any thing that day: for he thought, Something has befallen him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So Jonathan arose from the table in fierce anger, and did eat no food the second day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onth: for he was grieved for David, because his father had done him sh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it came to pass in the morning, that Jonathan went out into the field at the time appoint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David, and a little lad with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he said unto his lad, Run, find out now the arrows which I shoot. And as the lad ran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t an arrow beyon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And when the lad was come to the place of the arrow which Jonathan had shot, Jonathan crie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the lad, and said, Is not the arrow beyond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Jonathan cried after the lad, Make speed, haste, stay not. And Jonathan's lad gathered u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arrows, and came to his mas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s not clean; surely he is not cl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But the lad knew not any thing: only Jonathan and David knew the matt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Jonathan gave his artillery unto his lad, and said unto him, Go, carry them to the c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as soon as the lad was gone, David arose out of a place toward the south, and fell on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ce to the ground, and bowed himself three times: and they kissed one another, and wept one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other, until David exceed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Jonathan said to David, Go in peace, forasmuch as we have sworn both of us in the nam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, saying, The LORD be between me and you, and between my seed and your seed for ever.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ose and departed: and Jonathan went into the ci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David fled from Naioth in Ramah, and came and said before Jonathan, What have I done? what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ne iniquity? and what is my sin before your father, that he seeks my lif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it came to pass on the next day, which was the second day of the month, that David's plac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said unto him, God forbid; you shall not die: behold, my father will do nothing ei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 or small, but that he will show it me: and why should my father hide this thing from me? it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David swore moreover, and said, Your father certainly knows that I have found grace in you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yes; and he says, Let not Jonathan know this, lest he be grieved: but truly as the LORD live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s your soul lives, there is but a step between me and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Then said Jonathan unto David, Whatsoever your soul desires, I will even do it for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David said unto Jonathan, Behold, tomorrow is the new moon, and I should not fail to sit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king at food: but let me go, that I may hide myself in the field unto the third day at e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If your father at all miss me, then say, David earnestly asked leave of me that he might run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as empty: and Saul said unto Jonathan his son, Wherefore comes not the son of Jesse to fo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thlehem his city: for there is a yearly sacrifice there for all the fami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If he say thus, It is well; your servant shall have peace: but if he be very angry, then be su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evil is determined by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Therefore you shall deal kindly with your servant; for you have brought your servant into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venant of the LORD with you: notwithstanding, if there be in me iniquity, slay me yourself;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should you bring me to your fathe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Jonathan said, Far be it from you: for if I knew certainly that evil were determined by m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ther to come upon you, then would not I tell it you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Then said David to Jonathan, Who shall tell me? or what if your father answer you roughl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Jonathan said unto David, Come, and let us go out into the field. And they went out both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either yesterday, nor to da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 into the fie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Jonathan said unto David, O LORD God of Israel, when I have sounded my father about tomorr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y time, or the third day, and, behold, if there be good toward David, and I then send not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, and show it you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LORD do so and much more to Jonathan: but if it please my father to do you evil, then I w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ow it you, and send you away, that you may go in peace: and the LORD be with you, as he has be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my fa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you shall not only while yet I live show me the kindness of the LORD, that I die no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But also you shall not cut off your kindness from my house for ever: no, not when the LORD h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ut off the enemies of David every one from the face of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Jonathan answered Saul, David earnestly asked leave of me to go to Bethlehe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So Jonathan made a covenant with the house of David, saying, Let the LORD even require it at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d of David's enem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Jonathan caused David to swear again, because he loved him: for he loved him as he loved h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wn sou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n Jonathan said to David, Tomorrow is the new moon: and you shall be missed, because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at will be emp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nd when you have stayed three days, then you shall go down quickly, and come to the place wher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did hide yourself when the business was in hand, and shall remain by the stone Eze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I will shoot three arrows on the side thereof, as though I shot at a ma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, behold, I will send a lad, saying, Go, find out the arrows. If I expressly say unto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he said, Let me go, I pray you; for our family has a sacrifice in the city; and my broth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ad, Behold, the arrows are on this side of you, take them; then come you: for there is peace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, and no hurt; as the LORD li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if I say thus unto the young man, Behold, the arrows are beyond you; go your way: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has sent you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as concerning the matter which you and I have spoken of, behold, the LORD be between you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 for ev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So David hid himself in the field: and when the new moon was come, the king sat him down to e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the king sat upon his seat, as at other times, even upon a seat by the wall: and Jonath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rose, and Abner sat by Saul's side, and David's place was emp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 has commanded me to be there: and now, if I have found favour in yours eyes, let me get away,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2026-09-07T05:50:37Z</dcterms:created>
  <dcterms:modified xsi:type="dcterms:W3CDTF">2026-09-07T05:50:37Z</dcterms:modified>
  <dc:title>1 Samuel : 20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