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presProps" Target="presProps.xml"/>
  <Relationship Id="rId59" Type="http://schemas.openxmlformats.org/officeDocument/2006/relationships/viewProps" Target="viewProps.xml"/>
  <Relationship Id="rId6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ு துளிர்த்து, படர்ந்து, தாழ்ந்த அடிமரமுள்ள திராட்சச்செடியாயிற்று; அதின்கொடிகள் அந்தக் கழுகுக்கு நேராகவும், அதின் வேர்கள் அதின் கீழாகவும் இருந்தன; இவ்விதமாய் அது திராட்சச்செடியாகி, கிளைகளை வீசி, கொப்புகளைவிட்ட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ு துளிர்த்து, படர்ந்து, தாழ்ந்த அடிமரமுள்ள திராட்சச்செடியாயிற்று; அதின்கொடிகள் அந்தக் கழுகுக்கு நேராகவும், அதின் வேர்கள் அதின் கீழாகவும் இருந்தன; இவ்விதமாய் அது திராட்சச்செடியாகி, கிளைகளை வீசி, கொப்புகளைவிட்ட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ு துளிர்த்து, படர்ந்து, தாழ்ந்த அடிமரமுள்ள திராட்சச்செடியாயிற்று; அதின்கொடிகள் அந்தக் கழுகுக்கு நேராகவும், அதின் வேர்கள் அதின் கீழாகவும் இருந்தன; இவ்விதமாய் அது திராட்சச்செடியாகி, கிளைகளை வீசி, கொப்புகளைவிட்ட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ன்றியும் பெரிய செட்டைகளையும் திரளான இறகுகளையும் உடைய வேறே பெரிய கழுகு இருந்தது; இதோ, அது தன் நடவாகிய பாத்திகளிலிருந்து அதற்குத் தண்ணீர் பாய்ச்சும்படி இந்த திராட்சச்செடி அதற்கு நேராகத் தன் வேர்களை விட்டு, அதற்கு நேராகத் தன் கொடிகளை வீசின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ன்றியும் பெரிய செட்டைகளையும் திரளான இறகுகளையும் உடைய வேறே பெரிய கழுகு இருந்தது; இதோ, அது தன் நடவாகிய பாத்திகளிலிருந்து அதற்குத் தண்ணீர் பாய்ச்சும்படி இந்த திராட்சச்செடி அதற்கு நேராகத் தன் வேர்களை விட்டு, அதற்கு நேராகத் தன் கொடிகளை வீசின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ன்றியும் பெரிய செட்டைகளையும் திரளான இறகுகளையும் உடைய வேறே பெரிய கழுகு இருந்தது; இதோ, அது தன் நடவாகிய பாத்திகளிலிருந்து அதற்குத் தண்ணீர் பாய்ச்சும்படி இந்த திராட்சச்செடி அதற்கு நேராகத் தன் வேர்களை விட்டு, அதற்கு நேராகத் தன் கொடிகளை வீசின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ொப்புகளை விடுகிறதற்கும், கனியைத் தருகிறதற்கும், மகிமையான திராட்சச்செடியாகிறதற்கும், இது மிகுந்த தண்ணீர்களின் ஓரமாகிய நல்ல நிலத்தில் நடப்பட்டிருந்த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ொப்புகளை விடுகிறதற்கும், கனியைத் தருகிறதற்கும், மகிமையான திராட்சச்செடியாகிறதற்கும், இது மிகுந்த தண்ணீர்களின் ஓரமாகிய நல்ல நிலத்தில் நடப்பட்டிருந்த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ு செழிக்குமா? இது பட்டுப்போகத்தக்கதாய் ஒருவன் இதின் வேர்களைப் பிடுங்காமலும், இதின் கனியை வெட்டாமலும் இருப்பானோ? துளிர்த்த எல்லா இலைகளோடும் இது பட்டுப்போகும்; இதை வேரோடே பிடுங்கும்படி ஒருவன் பலத்த புயத்தோடும் திரண்ட ஜனத்தோடும் வரத்தேவையில்லை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ு செழிக்குமா? இது பட்டுப்போகத்தக்கதாய் ஒருவன் இதின் வேர்களைப் பிடுங்காமலும், இதின் கனியை வெட்டாமலும் இருப்பானோ? துளிர்த்த எல்லா இலைகளோடும் இது பட்டுப்போகும்; இதை வேரோடே பிடுங்கும்படி ஒருவன் பலத்த புயத்தோடும் திரண்ட ஜனத்தோடும் வரத்தேவையில்லை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ு செழிக்குமா? இது பட்டுப்போகத்தக்கதாய் ஒருவன் இதின் வேர்களைப் பிடுங்காமலும், இதின் கனியை வெட்டாமலும் இருப்பானோ? துளிர்த்த எல்லா இலைகளோடும் இது பட்டுப்போகும்; இதை வேரோடே பிடுங்கும்படி ஒருவன் பலத்த புயத்தோடும் திரண்ட ஜனத்தோடும் வரத்தேவையில்லை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ோடேகூட ஓடிப்போகிற யாவரும் அவனுடைய எல்லா இராணுவங்களும் பட்டயத்தால் விழுவார்கள்; மீதியானவர்களோ சகல திசைகளிலும் சிதறடிக்கப்படுவார்கள்; அப்பொழுது கர்த்தராகிய நான் இதைச் சொன்னேன் என்று அறிந்துகொள்வீ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ோடேகூட ஓடிப்போகிற யாவரும் அவனுடைய எல்லா இராணுவங்களும் பட்டயத்தால் விழுவார்கள்; மீதியானவர்களோ சகல திசைகளிலும் சிதறடிக்கப்படுவார்கள்; அப்பொழுது கர்த்தராகிய நான் இதைச் சொன்னேன் என்று அறிந்துகொள்வீ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ோ, நடப்பட்ட இது செழிப்பாயிருக்குமோ? கொண்டல்காற்று இதின்பேரில் படும்போது இது வாடி உலர்ந்துபோகாதோ? இது நடப்பட்ட பாத்திகளிலே வாடிப்போமென்று கர்த்தராகிய ஆண்டவர் உரைக்கிறார் என்று சொல் என்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ோ, நடப்பட்ட இது செழிப்பாயிருக்குமோ? கொண்டல்காற்று இதின்பேரில் படும்போது இது வாடி உலர்ந்துபோகாதோ? இது நடப்பட்ட பாத்திகளிலே வாடிப்போமென்று கர்த்தராகிய ஆண்டவர் உரைக்கிறார் என்று சொல் என்ற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ாகிய ஆண்டவர் சொல்லுகிறது என்னவென்றால் நான் உயர்ந்த கேதுருவின் நுனிக்கிளைகளில் ஒன்றை எடுத்து நடுவேன்; அதின் இளங்கிளையிலுள்ள கொழுந்துகளில் இளசாயிருக்கிற ஒன்றைக் கொய்து, அதை உயரமும் உன்னதமுமான ஒரு பர்வதத்தின்மேல் நாட்டுவ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ாகிய ஆண்டவர் சொல்லுகிறது என்னவென்றால் நான் உயர்ந்த கேதுருவின் நுனிக்கிளைகளில் ஒன்றை எடுத்து நடுவேன்; அதின் இளங்கிளையிலுள்ள கொழுந்துகளில் இளசாயிருக்கிற ஒன்றைக் கொய்து, அதை உயரமும் உன்னதமுமான ஒரு பர்வதத்தின்மேல் நாட்டுவ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ாகிய ஆண்டவர் சொல்லுகிறது என்னவென்றால் நான் உயர்ந்த கேதுருவின் நுனிக்கிளைகளில் ஒன்றை எடுத்து நடுவேன்; அதின் இளங்கிளையிலுள்ள கொழுந்துகளில் இளசாயிருக்கிற ஒன்றைக் கொய்து, அதை உயரமும் உன்னதமுமான ஒரு பர்வதத்தின்மேல் நாட்டுவ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பு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ஸ்ரவேலின் உயரமான பர்வதத்திலே அதை நாட்டுவேன்; அது கொப்புகளை விட்டு, கனிதந்து, மகிமையான கேதுருவாகும்; அதின் கீழே சகலவித பட்சிஜாதிகளும் தங்கி, அதின் கிளைகளின் நிழலிலே தாபரிக்க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நீ இஸ்ரவேல் வம்சத்தாருக்கு ஒரு விடுகதையையும் உவமையையும் கூறி, சொல்லவேண்டியது என்னவென்றால்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ஸ்ரவேலின் உயரமான பர்வதத்திலே அதை நாட்டுவேன்; அது கொப்புகளை விட்டு, கனிதந்து, மகிமையான கேதுருவாகும்; அதின் கீழே சகலவித பட்சிஜாதிகளும் தங்கி, அதின் கிளைகளின் நிழலிலே தாபரிக்க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ஸ்ரவேலின் உயரமான பர்வதத்திலே அதை நாட்டுவேன்; அது கொப்புகளை விட்டு, கனிதந்து, மகிமையான கேதுருவாகும்; அதின் கீழே சகலவித பட்சிஜாதிகளும் தங்கி, அதின் கிளைகளின் நிழலிலே தாபரிக்க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ப்போதும் இவைகளின் தாற்பரியம் தெரியுமா என்று நீ கலகவீட்டாரைக்கேட்டுச் சொல்லவேண்டியது என்னவென்றால், இதோ, பாபிலோன் ராஜா எருசலேமுக்கு வந்து, அதின் ராஜாவையும் அதின் பிரபுக்களையும் பிடித்து, அவர்களைத் தன்னிடமாகப் பாபிலோனுக்குக் கொண்டுபோகும்போது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ப்போதும் இவைகளின் தாற்பரியம் தெரியுமா என்று நீ கலகவீட்டாரைக்கேட்டுச் சொல்லவேண்டியது என்னவென்றால், இதோ, பாபிலோன் ராஜா எருசலேமுக்கு வந்து, அதின் ராஜாவையும் அதின் பிரபுக்களையும் பிடித்து, அவர்களைத் தன்னிடமாகப் பாபிலோனுக்குக் கொண்டுபோகும்போது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ப்போதும் இவைகளின் தாற்பரியம் தெரியுமா என்று நீ கலகவீட்டாரைக்கேட்டுச் சொல்லவேண்டியது என்னவென்றால், இதோ, பாபிலோன் ராஜா எருசலேமுக்கு வந்து, அதின் ராஜாவையும் அதின் பிரபுக்களையும் பிடித்து, அவர்களைத் தன்னிடமாகப் பாபிலோனுக்குக் கொண்டுபோகும்போது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டியே கர்த்தராகிய நான் உயர்ந்த விருட்சத்தைத் தாழ்த்தி, தாழ்ந்தவிருட்சத்தை உயர்த்தினேன் என்றும், நான் பச்சையான விருட்சத்தைப் பட்டுப்போகப்பண்ணி, பட்டுப்போன விருட்சத்தைத் தழைக்கப்பண்ணினேன் என்றும் வெளியின் விருட்சங்களுக்கு எல்லாம் தெரியவரும்; கர்த்தராகிய நான் இதைச் சொன்னேன்; இதை நிறைவேற்றினேன் என்று உரைத்தாரென்று சொல் என்ற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டியே கர்த்தராகிய நான் உயர்ந்த விருட்சத்தைத் தாழ்த்தி, தாழ்ந்தவிருட்சத்தை உயர்த்தினேன் என்றும், நான் பச்சையான விருட்சத்தைப் பட்டுப்போகப்பண்ணி, பட்டுப்போன விருட்சத்தைத் தழைக்கப்பண்ணினேன் என்றும் வெளியின் விருட்சங்களுக்கு எல்லாம் தெரியவரும்; கர்த்தராகிய நான் இதைச் சொன்னேன்; இதை நிறைவேற்றினேன் என்று உரைத்தாரென்று சொல் என்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டியே கர்த்தராகிய நான் உயர்ந்த விருட்சத்தைத் தாழ்த்தி, தாழ்ந்தவிருட்சத்தை உயர்த்தினேன் என்றும், நான் பச்சையான விருட்சத்தைப் பட்டுப்போகப்பண்ணி, பட்டுப்போன விருட்சத்தைத் தழைக்கப்பண்ணினேன் என்றும் வெளியின் விருட்சங்களுக்கு எல்லாம் தெரியவரும்; கர்த்தராகிய நான் இதைச் சொன்னேன்; இதை நிறைவேற்றினேன் என்று உரைத்தாரென்று சொல் என்ற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ராஜவம்சத்திலே ஒருவனைத் தத்தெடுத்து, அவனோடே உடன்படிக்கைபண்ணி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ராஜவம்சத்திலே ஒருவனைத் தத்தெடுத்து, அவனோடே உடன்படிக்கைபண்ணி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ாகிய ஆண்டவர் சொல்லுகிறார், பெரிய செட்டைகளையும் நீளமான இறகுகளையும் உடையதும், பலவருணமான இறகுகளால் நிறைந்ததுமாகிய ஒரு பெரிய கழுகு லீபனோனில் வந்து, ஒரு கேதுருவின் நுனிக்கிளையைப் பிடித்து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ராஜ்யம் தன்னை உயர்த்தாமல் தாழ்ந்திருக்கும்படிக்கும், தன் உடன்படிக்கையை அவன் கைக்கொள்ளுகிறதினால் அது நிலைநிற்கும்படிக்கும், அவனைப் ஆணைப்பிரமாணத்துக்கு உட்படுத்தி, தேசத்தில் பலசாலிகளைப் பிடித்ததுக்கொண்டுபோனானே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ராஜ்யம் தன்னை உயர்த்தாமல் தாழ்ந்திருக்கும்படிக்கும், தன் உடன்படிக்கையை அவன் கைக்கொள்ளுகிறதினால் அது நிலைநிற்கும்படிக்கும், அவனைப் ஆணைப்பிரமாணத்துக்கு உட்படுத்தி, தேசத்தில் பலசாலிகளைப் பிடித்ததுக்கொண்டுபோனானே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வன் அவனுக்கு விரோதமாய்க் விரோதமாய் கலகஞ்செய்து, தனக்குக் குதிரைகளையும் அநேகம் ஆட்களையும் அனுப்பவேண்டுமென்று தன் ஸ்தானாபதிகளை எகிப்துக்கு அனுப்பினான்; இப்படிப்பட்டவனுக்கு வாய்க்குமோ? இப்படிச் செய்கிறவன் தப்பித்துக்கொள்வானோ? உடன்படிக்கையை முறித்தவன் தப்பித்துக்கொள்வானோ?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வன் அவனுக்கு விரோதமாய்க் விரோதமாய் கலகஞ்செய்து, தனக்குக் குதிரைகளையும் அநேகம் ஆட்களையும் அனுப்பவேண்டுமென்று தன் ஸ்தானாபதிகளை எகிப்துக்கு அனுப்பினான்; இப்படிப்பட்டவனுக்கு வாய்க்குமோ? இப்படிச் செய்கிறவன் தப்பித்துக்கொள்வானோ? உடன்படிக்கையை முறித்தவன் தப்பித்துக்கொள்வானோ?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வன் அவனுக்கு விரோதமாய்க் விரோதமாய் கலகஞ்செய்து, தனக்குக் குதிரைகளையும் அநேகம் ஆட்களையும் அனுப்பவேண்டுமென்று தன் ஸ்தானாபதிகளை எகிப்துக்கு அனுப்பினான்; இப்படிப்பட்டவனுக்கு வாய்க்குமோ? இப்படிச் செய்கிறவன் தப்பித்துக்கொள்வானோ? உடன்படிக்கையை முறித்தவன் தப்பித்துக்கொள்வானோ?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ன்னை ராஜாவாக ஏற்படுத்திய ராஜாவினுடைய ஆணையை அசட்டைபண்ணி, அவனுடைய உடன்படிக்கையை முறித்துப்போட்டவன், அந்த ராஜாவினுடைய ஸ்தானமாகிய பாபிலோன் நடுவிலே அவன் அண்டையில் இருந்து மரணமடைவானென்று என் ஜீவனைக்கொண்டு சொல்லுகிறேன் என்று கர்த்தராகிய ஆண்டவர் சொல்லுகிறா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ன்னை ராஜாவாக ஏற்படுத்திய ராஜாவினுடைய ஆணையை அசட்டைபண்ணி, அவனுடைய உடன்படிக்கையை முறித்துப்போட்டவன், அந்த ராஜாவினுடைய ஸ்தானமாகிய பாபிலோன் நடுவிலே அவன் அண்டையில் இருந்து மரணமடைவானென்று என் ஜீவனைக்கொண்டு சொல்லுகிறேன் என்று கர்த்தராகிய ஆண்டவர் சொல்லுகிறா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ன்னை ராஜாவாக ஏற்படுத்திய ராஜாவினுடைய ஆணையை அசட்டைபண்ணி, அவனுடைய உடன்படிக்கையை முறித்துப்போட்டவன், அந்த ராஜாவினுடைய ஸ்தானமாகிய பாபிலோன் நடுவிலே அவன் அண்டையில் இருந்து மரணமடைவானென்று என் ஜீவனைக்கொண்டு சொல்லுகிறேன் என்று கர்த்தராகிய ஆண்டவர் சொல்லுகிறார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் அநேகம் ஜனங்களை நாசம்பண்ணும்படி அணைபோட்டு, கொத்தளங்களைக் கட்டும்போது, பார்வோன் பெரியசேனையோடும், திரளான கூட்டத்தோடும் வந்து இவனுக்காக யுத்தத்தில் உதவமாட்ட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் அநேகம் ஜனங்களை நாசம்பண்ணும்படி அணைபோட்டு, கொத்தளங்களைக் கட்டும்போது, பார்வோன் பெரியசேனையோடும், திரளான கூட்டத்தோடும் வந்து இவனுக்காக யுத்தத்தில் உதவமாட்ட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ாகிய ஆண்டவர் சொல்லுகிறார், பெரிய செட்டைகளையும் நீளமான இறகுகளையும் உடையதும், பலவருணமான இறகுகளால் நிறைந்ததுமாகிய ஒரு பெரிய கழுகு லீபனோனில் வந்து, ஒரு கேதுருவின் நுனிக்கிளையைப் பிடித்து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தோ, இவன் கையடித்துக் கொடுத்திருந்தும் உடன்படிக்கை முறித்துப்போட்டு, ஆணையை அசட்டைபண்ணினான்; இப்படியெல்லாம் செய்தவன் தப்புவதில்லை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தோ, இவன் கையடித்துக் கொடுத்திருந்தும் உடன்படிக்கை முறித்துப்போட்டு, ஆணையை அசட்டைபண்ணினான்; இப்படியெல்லாம் செய்தவன் தப்புவதில்லை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ினிமித்தம் கர்த்தராகிய ஆண்டவர் சொல்லுகிறது என்னவென்றால்: அவன் என் ஆசையை அசட்டைபண்ணினதையும், என் உடன்படிக்கையை முறித்துப்போட்டதையும், நான் அவனுடைய தலையின்மேல் வரப்பண்ணுவேன் என்று என் ஜீவனைக்கொண்டு சொல்லுகிறே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ினிமித்தம் கர்த்தராகிய ஆண்டவர் சொல்லுகிறது என்னவென்றால்: அவன் என் ஆசையை அசட்டைபண்ணினதையும், என் உடன்படிக்கையை முறித்துப்போட்டதையும், நான் அவனுடைய தலையின்மேல் வரப்பண்ணுவேன் என்று என் ஜீவனைக்கொண்டு சொல்லுகிறே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் என்னுடைய கண்ணியில் அகப்படும்படிக்கு நான் என் வலையை அவன்மேல் வீசி, அவனைப் பாபிலோனுக்குக் கொண்டுபோய், அவன் எனக்கு விரோதமாய்ப் பண்ணின துரோகத்தினிமித்தம் அங்கே அவனை நியாயம் விசாரிப்பே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் என்னுடைய கண்ணியில் அகப்படும்படிக்கு நான் என் வலையை அவன்மேல் வீசி, அவனைப் பாபிலோனுக்குக் கொண்டுபோய், அவன் எனக்கு விரோதமாய்ப் பண்ணின துரோகத்தினிமித்தம் அங்கே அவனை நியாயம் விசாரிப்ப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ின் இளங்கிளையிலுள்ள கொழுந்துகளைக்கொய்து, அதை வர்த்தக தேசத்துக்குக் கொண்டுபோய், அதை வர்த்தகருடைய நகரத்தில் வைத்தது;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ின் இளங்கிளையிலுள்ள கொழுந்துகளைக்கொய்து, அதை வர்த்தக தேசத்துக்குக் கொண்டுபோய், அதை வர்த்தகருடைய நகரத்தில் வைத்தது;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ேசத்தின் விதையில் ஒன்றை எடுத்து, அதைப் பயிர்நிலத்திலே போட்டு, அதை எடுத்து, மிகுந்த தண்ணீர் ஓரத்திலே பத்திரமாய் நட்ட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ேசத்தின் விதையில் ஒன்றை எடுத்து, அதைப் பயிர்நிலத்திலே போட்டு, அதை எடுத்து, மிகுந்த தண்ணீர் ஓரத்திலே பத்திரமாய் நட்ட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078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it grew, and became a spreading vine of low stature, whose branches turned toward him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roots thereof were under him: so it became a vine, and brought forth branches, and shot for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ri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re was also another great eagle with great wings and many feathers: and, behold, this vine di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nd her roots toward him, and shot forth her branches toward him, that he might water it by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urrows of her plant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It was planted in a good soil by great waters, that it might bring forth branches, and that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ght bear fruit, that it might be a goodly vi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Say you, Thus says the Lord GOD; Shall it prosper? shall he not pull up the roots thereof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ut off the fruit thereof, that it wither? it shall wither in all the leaves of her spring, ev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word of the LORD came unto me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out great power or many people to pluck it up by the roots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all his fugitives with all his bands shall fall by the sword, and they that remain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cattered toward all winds: and all of you shall know that I the LORD have spoken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Yea, behold, being planted, shall it prosper? shall it not utterly wither, when the east wi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uches it? it shall wither in the furrows where it gre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us says the Lord GOD; I will also take of the highest branch of the high cedar, and will s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; I will crop off from the top of his young twigs a tender one, and will plant it upon an hig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untain and eminen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Moreover the word of the LORD came unto me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In the mountain of the height of Israel will I plant it: and it shall bring forth bough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on of man, put forth a riddle, and speak a parable unto the house of Israel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ar fruit, and be a goodly cedar: and under it shall dwell all fowl of every wing; in the shadow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branches thereof shall they dwe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Say now to the rebellious house, Know all of you not what these things mean? tell them, Behol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king of Babylon has come to Jerusalem, and has taken the king thereof, and the princes thereof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led them with him to Babylo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all the trees of the field shall know that I the LORD have brought down the high tree,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xalted the low tree, have dried up the green tree, and have made the dry tree to flourish: I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have spoken and have done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has taken of the king's seed, and made a covenant with him, and has taken an oath of him: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s also taken the mighty of the lan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say, Thus says the Lord GOD; A great eagle with great wings, long pinions, full of feather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at the kingdom might be base, that it might not lift itself up, but that by keeping of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venant it might st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ut he rebelled against him in sending his ambassadors into Egypt, that they might give hi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rses and much people. Shall he prosper? shall he escape that does such things? or shall he brea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ovenant, and be deliver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s I live, says the Lord GOD, surely in the place where the king dwells that made him k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ose oath he despised, and whose covenant he brake, even with him in the midst of Babylon he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i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Neither shall Pharaoh with his mighty army and great company make for him in the war, by cast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 mounts, and building forts, to cut off many person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had divers colours, came unto Lebanon, and took the highest branch of the ceda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Seeing he despised the oath by breaking the covenant, when, lo, he had given his hand, and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ne all these things, he shall not escap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refore thus says the Lord GOD; As I live, surely mine oath that he has despised, and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venant that he has broken, even it will I recompense upon his own h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I will spread my net upon him, and he shall be taken in my snare, and I will bring him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bylon, and will plead with him there for his trespass that he has trespassed against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He cropped off the top of his young twigs, and carried it into a land of trade; he set it in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ity of mercha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He took also of the seed of the land, and planted it in a fruitful field; he placed it by gre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ters, and set it as a willow tre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2026-07-19T20:05:35Z</dcterms:created>
  <dcterms:modified xsi:type="dcterms:W3CDTF">2026-07-19T20:05:35Z</dcterms:modified>
  <dc:title>எசேக்கியேல் : 17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