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ஓய்வுநாட்களை ஆசரித்து, எனக்கு இஷ்டமானவைகைளைத் தெரிந்துகொண்டு உடன்படிக்கையைப் பறறிக்கொள்ளுகிற அண்ணகர்களைக் குறித்துக் கர்த்தர் சொல்லுகிறது என்னவென்றால்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ஓய்வுநாட்களை ஆசரித்து, எனக்கு இஷ்டமானவைகைளைத் தெரிந்துகொண்டு உடன்படிக்கையைப் பறறிக்கொள்ளுகிற அண்ணகர்களைக் குறித்துக் கர்த்தர் சொல்லுகிறது என்னவென்றால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வர்களுக்கு என் ஆலயத்திலும், என் மதில்களுக்குள்ளும் குமாரருக்கும் குமாரத்திகளுக்குமுரிய இடத்தையும் கீர்த்தியையும்பார்க்கிலும், உத்தம இடத்தையும் கீர்த்தியையும் கொடுப்பேன், என்றும் அழியாத நித்திய நாமத்தை அவர்களுக்கு அருள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வர்களுக்கு என் ஆலயத்திலும், என் மதில்களுக்குள்ளும் குமாரருக்கும் குமாரத்திகளுக்குமுரிய இடத்தையும் கீர்த்தியையும்பார்க்கிலும், உத்தம இடத்தையும் கீர்த்தியையும் கொடுப்பேன், என்றும் அழியாத நித்திய நாமத்தை அவர்களுக்கு அருள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பரிசுத்த பர்வதத்துக்குக் கொண்டுவந்து: என் ஜெபவீட்டிலே அவர்களை மகிழப்பண்ணுவேன்; அவர்களுடைய சர்வாங்கதகனங்களும், அவர்களுடைய பலிகளும், என் பலிபீடத்தின்மேல் அங்கிகரிக்கப்பட்டிருக்கும்; என்னுடைய வீடு சகல ஜனங்களுக்கும் ஜெபவீடு என்ன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பரிசுத்த பர்வதத்துக்குக் கொண்டுவந்து: என் ஜெபவீட்டிலே அவர்களை மகிழப்பண்ணுவேன்; அவர்களுடைய சர்வாங்கதகனங்களும், அவர்களுடைய பலிகளும், என் பலிபீடத்தின்மேல் அங்கிகரிக்கப்பட்டிருக்கும்; என்னுடைய வீடு சகல ஜனங்களுக்கும் ஜெபவீடு என்ன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ல் தள்ளுண்டவர்களைச் சேர்க்கிற கர்த்தராகிய ஆண்டவர்: அவனிடத்தில் சேர்க்கப்பட்டவர்களையல்லாமல் இன்னும் அவனிடத்தில் சேர்ப்பேன் என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ீங்கள் நியாயத்தைக் கைக்கொண்டு, நீதியைச் செய்யுங்கள் என் இரட்சிப்பு வரவும், என் நீதி வெளிப்படவும் சமீப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ல் தள்ளுண்டவர்களைச் சேர்க்கிற கர்த்தராகிய ஆண்டவர்: அவனிடத்தில் சேர்க்கப்பட்டவர்களையல்லாமல் இன்னும் அவனிடத்தில் சேர்ப்பேன் என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ளியில் சஞ்சரிக்கிற சகல மிருகங்களே, காட்டிலுள்ள சகல மிருகங்களே, பட்சிக்க வா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காவற்காரர் எல்லாரும் ஒன்றும் அறியாத குருடர்; அவர்களெல்லாரும் குலைக்கமாட்டாத ஊமையான நாய்கள்; தூக்கமயக்கமாய்ப் புலம்புகிறவர்கள், படுத்துக்கொள்ளுகிறவர்கள், நித்திரைப் பிரியர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காவற்காரர் எல்லாரும் ஒன்றும் அறியாத குருடர்; அவர்களெல்லாரும் குலைக்கமாட்டாத ஊமையான நாய்கள்; தூக்கமயக்கமாய்ப் புலம்புகிறவர்கள், படுத்துக்கொள்ளுகிறவர்கள், நித்திரைப் பிரியர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ுப்தியடையாமலிருக்கும் பெருவயிற்று நாய்கள்; பகுத்தறிவில்லாத மேய்ப்பர்; அவர்களில் ஒவ்வொருவனும் தன் தன் வழியையும் அவனவன் தன் தன் மூலையிலிருந்து தன் தன் பொழிவையும் நோக்கிக்கொண்ட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ுப்தியடையாமலிருக்கும் பெருவயிற்று நாய்கள்; பகுத்தறிவில்லாத மேய்ப்பர்; அவர்களில் ஒவ்வொருவனும் தன் தன் வழியையும் அவனவன் தன் தன் மூலையிலிருந்து தன் தன் பொழிவையும் நோக்கிக்கொண்டிருக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ுங்கள், திராட்சரசத்தைக் கொண்டுவருவேன், மதுவைக் குடிப்போம்; நாளையத்தினம் இன்றையத்தினம்போலவும், இதற்கு அதிகமாகவும் இருக்கும் என்ப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ுங்கள், திராட்சரசத்தைக் கொண்டுவருவேன், மதுவைக் குடிப்போம்; நாளையத்தினம் இன்றையத்தினம்போலவும், இதற்கு அதிகமாகவும் இருக்கும் என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ீங்கள் நியாயத்தைக் கைக்கொண்டு, நீதியைச் செய்யுங்கள் என் இரட்சிப்பு வரவும், என் நீதி வெளிப்படவும் சமீபம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ச் செய்கிற மனுஷனும், இதைப் பற்றிக்கொண்டிருந்து, ஓய்வுநாளைப் பரிசுத்தக் குலைச்சலாக்காதபடி ஆசரித்து, ஒரு பொல்லாப்பையும் செய்யாதபடி தன் கையைக் காத்துக்கொண்டிருக்கிற மனுபுத்திரனும் பாக்கிய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ச் செய்கிற மனுஷனும், இதைப் பற்றிக்கொண்டிருந்து, ஓய்வுநாளைப் பரிசுத்தக் குலைச்சலாக்காதபடி ஆசரித்து, ஒரு பொல்லாப்பையும் செய்யாதபடி தன் கையைக் காத்துக்கொண்டிருக்கிற மனுபுத்திரனும் பாக்கிய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ச் சேர்ந்த அந்நியபுத்திரன்: கர்த்தர் என்னைத் தம்முடைய ஜனத்தைவிட்டு முற்றிலும் பிரித்துப்போடுவாரென்று சொல்லானாக; அண்ணகனும், இதோ, நான் பட்டமரமென்று சொல்லான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ச் சேர்ந்த அந்நியபுத்திரன்: கர்த்தர் என்னைத் தம்முடைய ஜனத்தைவிட்டு முற்றிலும் பிரித்துப்போடுவாரென்று சொல்லானாக; அண்ணகனும், இதோ, நான் பட்டமரமென்று சொல்லான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ச் சேர்ந்த அந்நியபுத்திரன்: கர்த்தர் என்னைத் தம்முடைய ஜனத்தைவிட்டு முற்றிலும் பிரித்துப்போடுவாரென்று சொல்லானாக; அண்ணகனும், இதோ, நான் பட்டமரமென்று சொல்லான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ஓய்வுநாட்களை ஆசரித்து, எனக்கு இஷ்டமானவைகைளைத் தெரிந்துகொண்டு உடன்படிக்கையைப் பறறிக்கொள்ளுகிற அண்ணகர்களைக் குறித்துக் கர்த்தர் சொல்லுகிறது என்னவென்றால்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 মেনে চলে| তারা আমার পছন্দের কাজ করে| তারা সত্যিই আমার চুক্তি মেনে চলে| তাই তাদের 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িরে স্মারক স্থাপন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দের নাম আমার শহরে স্মরণ করা হবে| হ্যাঁ, আমি এই সব নপুংসকদের ছেলেমেয়েদের চেয়েও ভাল জিনিস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াদের এমন একটি নাম দেব যা চির কাল থেকে যাবে| আমার লোকদের কাছ থেকে তাদের বিচ্ছিন্ন করা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হুদী নয় এমন কেউ কেউ প্রভুর সঙ্গে যোগ দেবে| তারা এই সব করবে প্রভুর সেবার জন্য এবং তারা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মকে ভালবাসে বলে তারা প্রভুর সঙ্গে যোগ দেবে তার দাস হওয়ার জন্য| তারা বিশ্রামকে বিশেষ উপাসনার 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িসাবে রাখবে এবং আমার চুক্তি বিধি মেনে চ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বলেন, “আমি তাদের আমার পবিত্র পর্বতে নিয়ে আসব| আমার প্রার্থনাগৃহে তাদের সুখী করে তুল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ৈবেদ্য ও উত্সর্গে আমি খুশি হব| কেন? কারণ আমার মন্দিরকে বলা হবে সব জাতির প্রার্থনাগৃহ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, আমার সদাপ্রভু এই সব বলেছেন|ইস্রায়েলের লোকদের দেশত্যাগে বাধ্য করা হবে, কিন্তু প্রভু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এইগুলি বলেছেন, “সব লোকের প্রতি ন্যায়পরায়ণ হও| সঠিক কাজ করো| কেন? কারণ আমার পরিত্রাণ শীঘ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বার একত্রিত করবেন| প্রভু বলেন, “আমি এই লোকদের আবার একত্রিত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রণ্যের বন্য পশুরা এসে খা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ই রক্ষীরা (ভাব্বাদী) সবাই অন্ধ| তারা নিজেরাই জানে না যে তারা কি করছে| তারা সেই নীরব কুকু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, যারা ঘেউ ঘেউ করতে পারে না| তারা মাটিতে শুয়ে ঘুমিযে পড়ে| হায! তারা ঘুমোতে ভালবাস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া ক্ষুধার্ত কুকুরের মতো, তারা কখনই সন্তুষ্ট হয় না| মেষপালকরা জানে না তারা কি করছে| পথ ভো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ভ্রান্ত মেষদের মতোই তাদের অবস্থা| তারা লোভী| তারা নিজেরাই নিজেদের সন্তুষ্ট করার চেষ্ট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া এসে বলল, “আমরা কিছুটা দ্রাক্ষারস পান করব| আমরা কিছুটা সুরা পান করব| একই জিনিস করবো আগাম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লও| এক মাত্র দ্রাক্ষারসই পান করে যাব আরো বেশী ক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কাছে আসবে| গোটা বিশ্ব দেখবে আমার ধার্মিকত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ে এই রকম করবে সে আনন্দিত হবে এবং এক জন লোক অবশ্যই এটাকে ধরে রাখবে| যে ঈশ্বরের বিশ্রামের দি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 মানবে সে আশীর্বাদপ্রাপ্ত হবে| যে কোন কুকর্ম করবে না সেও সুখী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ছু লোক যারা ইহুদী নয় তারা প্রভুর সঙ্গে যুক্ত হবে| ঐ লোকদের বলা উচিত্‌ নয়, “প্রভু আমাদে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হিসেবে গ্রহণ করবেন না|” ঐ বিশেষ কতকগুলি এীতদাস যাদের নপুংসক করা হয়েছে তাদের বলা উচিত্‌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ি একটা শুকনো কাঠের টুকরো মাত্র, আমার কোন সন্তানের জন্ম দেওয়ার ক্ষমতা ন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নপুংসকদের একথা বলা উচিত্‌ নয়| কারণ প্রভু বলেন, “এই নপুংসকদের মধ্যে অনেকে আমার বিশ্রামের দি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2026-08-01T12:09:10Z</dcterms:created>
  <dcterms:modified xsi:type="dcterms:W3CDTF">2026-08-01T12:09:10Z</dcterms:modified>
  <dc:title>ஏசாயா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