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ூடன் தன் கைகளைக் கட்டிக்கொண்டு, தன் சதையையே தின்கி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ருத்தத்தோடும் மனச்சஞ்சலத்தோடும் இரண்டு கைப்பிடியும் நிறையக்கொண்டிருப்பதைப்பார்க்கிலும், அமைச்சலோடு ஒருகைப்பிடி நிறையக் கொண்டிருப்பதே நல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நான் திரும்பிக்கொண்டு சூரியனுக்குக் கீழே செய்யப்படும் மாயையான வேறொரு காரியத்தைக் கண்ட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ஒண்டிக்காரனாயிருக்கிறான்; அவனுக்கு உடனாளியுமில்லை, அவனுக்குப் பிள்ளையும் சகோதரனுமில்லை; அப்படியிருந்தும் அவன்படும் பிரயாசத்துக்கு முடிவில்லை; அவன் கண் ஐசுவரியத்தால் திருப்தியாகிறதுமில்லை; நான் ஒரு நன்மையையும் அநுபவியாமல் யாருக்காகப் பிரயாசப்படுகிறேன் என்று அவன் சிந்திக்கிறதுமில்லை; இதுவும் மாயை தீராத தொ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ஒண்டிக்காரனாயிருக்கிறான்; அவனுக்கு உடனாளியுமில்லை, அவனுக்குப் பிள்ளையும் சகோதரனுமில்லை; அப்படியிருந்தும் அவன்படும் பிரயாசத்துக்கு முடிவில்லை; அவன் கண் ஐசுவரியத்தால் திருப்தியாகிறதுமில்லை; நான் ஒரு நன்மையையும் அநுபவியாமல் யாருக்காகப் பிரயாசப்படுகிறேன் என்று அவன் சிந்திக்கிறதுமில்லை; இதுவும் மாயை தீராத தொ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ஒண்டிக்காரனாயிருக்கிறான்; அவனுக்கு உடனாளியுமில்லை, அவனுக்குப் பிள்ளையும் சகோதரனுமில்லை; அப்படியிருந்தும் அவன்படும் பிரயாசத்துக்கு முடிவில்லை; அவன் கண் ஐசுவரியத்தால் திருப்தியாகிறதுமில்லை; நான் ஒரு நன்மையையும் அநுபவியாமல் யாருக்காகப் பிரயாசப்படுகிறேன் என்று அவன் சிந்திக்கிறதுமில்லை; இதுவும் மாயை தீராத தொ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ண்டியாயிருப்பதிலும் இருவர் கூடியிருப்பது நலம்; அவர்களுடைய பிரயாசத்தினால் அவர்களுக்கு நல்ல பலனுண்டா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விழுந்தால் அவன் உடனாளி அவனைத் தூக்கிவிடுவான்; ஒண்டியாயிருந்து விழுகிறவனுக்கு ஐயோ, அவனைத் தூக்கிவிடத் துணையில்லைய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விழுந்தால் அவன் உடனாளி அவனைத் தூக்கிவிடுவான்; ஒண்டியாயிருந்து விழுகிறவனுக்கு ஐயோ, அவனைத் தூக்கிவிடத் துணையில்லைய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ண்டுபேராய்ப் படுத்துக்கொண்டிருந்தால் அவர்களுக்குச் சூடுண்டாகும்; ஒண்டியாயிருக்கிறவனுக்குச் சூடுண்டாவது எப்படி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ற்குப் பின்பு நான் சூரியனுக்குக்கீழே செய்யப்படும் கொடுமைகளையெல்லாம் சிந்தித்துப்பார்த்தேன்; இதோ ஒடுக்கப்பட்டவர்களின் கண்ணீரைக் கண்டேன், அவர்களைத் தேற்றுவாரில்லை; ஒடுக்குகிறவர்கள் பட்சத்தில் பெலமிருந்தது, அப்படியிருந்தும் தேற்றுவார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னை யாதாமொருவன் மேற்கொள்ள வந்தால் இருவரும் அவனுக்கு எதிர்த்துநிற்கலாம்; முப்புரிநூல் சீக்கிரமாய் அற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னை யாதாமொருவன் மேற்கொள்ள வந்தால் இருவரும் அவனுக்கு எதிர்த்துநிற்கலாம்; முப்புரிநூல் சீக்கிரமாய் அற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னி ஆலோசனையைக் கேளாத கிழவனும் மூடனுமாகிய ராஜாவைப்பார்க்கிலும், ஏழையும் ஞானியுமாகிய இளைஞனே வாசி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னி ஆலோசனையைக் கேளாத கிழவனும் மூடனுமாகிய ராஜாவைப்பார்க்கிலும், ஏழையும் ஞானியுமாகிய இளைஞனே வாசி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ரசாளச் சிறைச்சாலையிலிருந்து புறப்படுவாருமுண்டு; ராஜாங்கத்தில் பிறந்து ஏழையாவாருமுண்ட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ூரியனுக்குக்கீழே ஜீவனுள்ளோர் யாவரும் ராஜாவின் பட்டத்திற்கு வரப்போகிற பிள்ளையின் பட்சத்தில் சார்ந்திருப்பதைக் க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ூரியனுக்குக்கீழே ஜீவனுள்ளோர் யாவரும் ராஜாவின் பட்டத்திற்கு வரப்போகிற பிள்ளையின் பட்சத்தில் சார்ந்திருப்பதைக் கண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முன் அப்படிச் செய்த ஜனங்களின் இலக்கத்திற்கு முடிவில்லை; இனி இருப்பவர்கள் இவன்மேலும் பிரியம் வைக்காமற்போவார்கள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முன் அப்படிச் செய்த ஜனங்களின் இலக்கத்திற்கு முடிவில்லை; இனி இருப்பவர்கள் இவன்மேலும் பிரியம் வைக்காமற்போவார்கள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ற்குப் பின்பு நான் சூரியனுக்குக்கீழே செய்யப்படும் கொடுமைகளையெல்லாம் சிந்தித்துப்பார்த்தேன்; இதோ ஒடுக்கப்பட்டவர்களின் கண்ணீரைக் கண்டேன், அவர்களைத் தேற்றுவாரில்லை; ஒடுக்குகிறவர்கள் பட்சத்தில் பெலமிருந்தது, அப்படியிருந்தும் தேற்றுவார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ற்குப் பின்பு நான் சூரியனுக்குக்கீழே செய்யப்படும் கொடுமைகளையெல்லாம் சிந்தித்துப்பார்த்தேன்; இதோ ஒடுக்கப்பட்டவர்களின் கண்ணீரைக் கண்டேன், அவர்களைத் தேற்றுவாரில்லை; ஒடுக்குகிறவர்கள் பட்சத்தில் பெலமிருந்தது, அப்படியிருந்தும் தேற்றுவார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தலால் இன்னும் உயிரோடிருந்து பிழைக்கிறவர்களைப்பார்க்கிலும் முன்னமே காலஞ்சென்று செத்தவனையே பாக்கியவான்கள் என்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்விரு திறத்தாருடைய நிலைமையைப்பார்க்கிலும் இன்னும் பிறவாதவனுடைய நிலைமையே வாசி; அவன் சூரியனுக்குக் கீழே செய்யப்படும் துர்ச்செய்கைகளைக் காணவில்லைய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்விரு திறத்தாருடைய நிலைமையைப்பார்க்கிலும் இன்னும் பிறவாதவனுடைய நிலைமையே வாசி; அவன் சூரியனுக்குக் கீழே செய்யப்படும் துர்ச்செய்கைகளைக் காணவில்லைய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ன் படும் எல்லாப் பிரயாசமும், பயன்படும் எல்லாக் கிரியையும், அயலானுடைய பொறாமைக்கு ஏதுவாயிருக்கிறதை நான் கண்டேன்; இதுவும் மாயை, மனதுக்கு சஞ்சலமுமாய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ன் படும் எல்லாப் பிரயாசமும், பயன்படும் எல்லாக் கிரியையும், அயலானுடைய பொறாமைக்கு ஏதுவாயிருக்கிறதை நான் கண்டேன்; இதுவும் மாயை, மனதுக்கு சஞ்சலமுமா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​బుద్ధిహీనుడు చేతులు ముడుచు కొని తన మాంసము భక్ష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శ్రమయును గాలి కైన యత్నములును రెండు చేతులనిండ నుండుటకంటె ఒక చేతినిండ నెమ్మదికలిగి యుండుట మే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ేనాలోచింపగా వ్యర్థమైనది మరియొకటి సూర్యుని క్రింద నాకు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ఒంటరిగా నున్న ఒకడు కలడు, అతనికి జతగాడు లేడు కుమారుడు లేడు సహోదరుడు లేడు; అయినను అతడు ఎడతెగ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ష్టపడును; అతని కన్ను ఐశ్వర్యముచేత తృప్తిపొందదు, అతడుసుఖమనునది నేనెరుగక ఎవరినిమిత్త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ష్టపడుచున్నానని అను కొనడు; ఇదియు వ్యర్థమైనదై బహు చింత కలిగ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ఇద్దరి కష్టముచేత ఉభయులకు మంచిఫలముకలుగును గనుక ఒంటిగాడై యుండుటకంటె ఇద్దరు కూడి యుండుట మే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ారు పడిపోయినను ఒకడు తనతోడివానిని లేవనెత్తును; అయితే ఒంటరిగాడు పడిపోయినయెడల వానికి శ్రమయ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ును, వాని లేవనెత్తువాడు లేక 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ఇద్దరు కలిసి పండుకొనినయెడల వారికి వెట్ట కలుగును; ఒంటరిగానికి వెట్ట ఏలాగు పుట్టున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పిమ్మట సూర్యునిక్రింద జరుగు వివిధమైన అన్యాయ క్రియలను గురించి నేను యోచించితిని. బాధింపబడు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ఒంటరి యగు నొకనిమీద మరియొకడు పడినయెడల ఇద్దరు కూడి వాని నెదిరింప గలరు, మూడు పేటల త్రాడు త్వర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గిపోదు 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ూఢత్వముచేత బుద్ధి మాటలకిక చెవియొగ్గలేని ముసలి రాజుకంటె బీదవాడైన జ్ఞానవంతుడగు చిన్న వాడ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్రేష్ఠ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ట్టివాడు తన దేశమందు బీదవాడుగా పుట్టినను పట్టాభిషేకము నొందుటకు చెరసాలలోనుండి బయలువెళ్ల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సూర్యునిక్రింద సంచరించు సజీవు లందరు గతించిన రాజునకు బదులుగా రాజైన ఆ చిన్న వాని పక్షమున నుందుర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తెలిసి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​అతని ఆధిపత్యము క్రింది జనులకు లెక్కయే లేదు, అయినను తరువాత రాబోవువారు వీనియందు ఇష్టపడరు. నిజ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ియు వ్యర్థమే, ఒకడు గాలికై ప్రయాసపడినట్ట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దరించు దిక్కులేక కన్నీళ్లు విడుచుదురు; వారిని బాధపెట్టువారు బలవంతులు గనుక ఆదరించువాడెవ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కాబట్టి యింకను బ్రదుకుచున్నవారి కంటె ఇంతకుముందు కాలము చేసినవారే ధన్యులను 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ఇంకను పుట్టని వారు సూర్యునిక్రింద జరుగు అన్యాయపు పనులు చూచియుండని హేతువుచేత ఈ ఉభయులకంటెను వార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ధన్యులను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కష్టమంతయు నేర్పుతో కూడిన పను లన్నియు నరులకు రోషకారణములని నాకు కనబడెను; ఇదియు వ్యర్థ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ొకడు గాలిని పట్టుకొనుటకై చేయు ప్రయత్నమువలెన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2026-09-07T01:50:48Z</dcterms:created>
  <dcterms:modified xsi:type="dcterms:W3CDTF">2026-09-07T01:50:48Z</dcterms:modified>
  <dc:title>ప్రసంగి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