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புகழ்பாடி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ேர்ந்தாலும் புகழ்பாடி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உம் புகழ்பாடி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முழு ஏ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ேசித்து வாழ்வதுதான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உம்மைத்தான் நான்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ேர்ந்தாலும் உம்மைத்தான் நான்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உம்மைத்தான் நான்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முழு ஏ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வதுதான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முழு ஏ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உம் சித்த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ேர்ந்தாலும் உம் சித்த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உம் சித்த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ருப்பதுதான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உம்மோடுதான்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ேர்ந்தாலும் உம்மோடுதான்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உம்மோடுதான்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முழு ஏக்கமெல்லாம் -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 பாடி மகிழ்வதுதா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2026-07-30T13:14:47Z</dcterms:created>
  <dcterms:modified xsi:type="dcterms:W3CDTF">2026-07-30T13:14:47Z</dcterms:modified>
  <dc:title>துதிப் பாடல்கள் : 916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