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 புகழ்பாடி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ேசித்து வாழ்வ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மைத்தான் நான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தான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ும்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உம்மோடுத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் முழு ஏக்கமெல்லாம் -(உ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பாடி மகிழ்வதுதா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2026-09-15T10:55:40Z</dcterms:created>
  <dcterms:modified xsi:type="dcterms:W3CDTF">2026-09-15T10:55:40Z</dcterms:modified>
  <dc:title>துதிப் பாடல்கள் : 916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