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ப்புக்கு பயப்பட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ோலும் தடியும் தேற்ற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வெற்றி பாதை காட்ட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ஒரு சேனைக்குள்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ய்ந்து நானும் சென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ஒரு மதிலின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ண்டி நானும் சென்றிடுவேன் -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னாகிய கர்த்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யே நம்பியு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கைவிடப்பட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ால்கள் சறுக்கும் போத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ுதையா உம் கிருபை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து புலம்பும் நேர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க்குதையா உம் கிருபை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மரண இருளில் நட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2026-07-30T13:14:45Z</dcterms:created>
  <dcterms:modified xsi:type="dcterms:W3CDTF">2026-07-30T13:14:45Z</dcterms:modified>
  <dc:title>துதிப் பாடல்கள் : 904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