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ேன் அவரை கதறி அழு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வாரும் வாரும் எ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ஒன்று என்னைத் தொட்ட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ணீரை மெதுவாய் துட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ம் தந்தேன் தினமும் அ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ார் என மொழி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வேதத்தில் காண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ை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ில் பேசி மகிழ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ேவனை வாழ்த்த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ஆசைய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காண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ஆவல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வரோடு பேச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யகமே வான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ஆசை நிறைவேற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யும் காடும் சோ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ோடும் கடலும் தே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2026-07-31T14:54:39Z</dcterms:created>
  <dcterms:modified xsi:type="dcterms:W3CDTF">2026-07-31T14:54:39Z</dcterms:modified>
  <dc:title>துதிப் பாடல்கள் : 950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