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presProps" Target="presProps.xml"/>
  <Relationship Id="rId78" Type="http://schemas.openxmlformats.org/officeDocument/2006/relationships/viewProps" Target="viewProps.xml"/>
  <Relationship Id="rId7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 அவளிடத்தில் குனிந்துநின்று, ஜுரம் நீங்கும்படி கட்டளையிட்டார், அது அவளை விட்டு நீங்கிற்று; உடனே அவள் எழுந்திருந்து அவர்களுக்குப் பணிவிடைசெய்தா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சூரியன் அஸ்தமித்தபோது, ஜனங்களெல்லாரும் தங்களுக்குள்ளே பலபல வியாதிகளால் வருத்தப்பட்டவர்களை அவரிடத்தில் கொண்டுவந்தார்கள். அவர்கள் ஒவ்வொருவர்மேலும் அவர் தம்முடைய கைகளை வைத்து, அவர்களைச் சொஸ்தமாக்கின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சூரியன் அஸ்தமித்தபோது, ஜனங்களெல்லாரும் தங்களுக்குள்ளே பலபல வியாதிகளால் வருத்தப்பட்டவர்களை அவரிடத்தில் கொண்டுவந்தார்கள். அவர்கள் ஒவ்வொருவர்மேலும் அவர் தம்முடைய கைகளை வைத்து, அவர்களைச் சொஸ்தமாக்கின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ிசாசுகளும்: நீர் தேவனுடைய குமாரனாகிய கிறிஸ்து என்று சத்தமிட்டு, அநேகரைவிட்டுப் புறப்பட்டது. அவரைக் கிறிஸ்து என்று பிசாசுகள் அறிந்திருந்தபடியால் அவர் அவைகளைப் பேசவொட்டாமல் அதட்டின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ிசாசுகளும்: நீர் தேவனுடைய குமாரனாகிய கிறிஸ்து என்று சத்தமிட்டு, அநேகரைவிட்டுப் புறப்பட்டது. அவரைக் கிறிஸ்து என்று பிசாசுகள் அறிந்திருந்தபடியால் அவர் அவைகளைப் பேசவொட்டாமல் அதட்டின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உதயமானபோது, அவர் புறப்பட்டு, வனாந்தரமான ஓரிடத்திற்குப் போனார். திரளான ஜனங்கள் அவரைத்தேடி, அவரிடத்தில் வந்து, தங்களை விட்டுப் போகாதபடிக்கு அவரை நிறுத்திக்கொண்ட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உதயமானபோது, அவர் புறப்பட்டு, வனாந்தரமான ஓரிடத்திற்குப் போனார். திரளான ஜனங்கள் அவரைத்தேடி, அவரிடத்தில் வந்து, தங்களை விட்டுப் போகாதபடிக்கு அவரை நிறுத்திக்கொண்ட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வரோ அவர்களை நோக்கி: நான் மற்ற ஊர்களிலும் தேவனுடைய ராஜ்யத்தைக்குறித்துப் பிரசங்கிக்கவேண்டும், இதற்காகவே அனுப்பப்பட்டேன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வரோ அவர்களை நோக்கி: நான் மற்ற ஊர்களிலும் தேவனுடைய ராஜ்யத்தைக்குறித்துப் பிரசங்கிக்கவேண்டும், இதற்காகவே அனுப்பப்பட்டேன்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ந்தப்படியே கலிலேயா நாட்டிலுள்ள ஜெபஆலயங்களில் பிரசங்கம் பண்ணிக்கொண்டுவந்த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ற்கு இயேசு: நீ பேசாமல் இவனைவிட்டுப் புறப்பட்டுப்போ என்று அதை அதட்டினார்; அப்பொழுது பிசாசு அவனை ஜனங்களின் நடுவிலே விழத்தள்ளி, அவனுக்கு ஒரு சேதமுஞ்செய்யாமல், அவனை விட்டுப் போய்விட்ட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யேசு பரிசுத்த ஆவியினாலே நிறைந்தவராய் யோர்தானைவிட்டுத் திரும்பி, ஆவியானவராலே வனாந்தரத்திற்குக் கொண்டு போகப்பட்ட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யேசு பரிசுத்த ஆவியினாலே நிறைந்தவராய் யோர்தானைவிட்டுத் திரும்பி, ஆவியானவராலே வனாந்தரத்திற்குக் கொண்டு போகப்பட்ட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ற்பதுநாள் பிசாசினால் சோதிக்கப்பட்டார். அந்த நாட்களில் அவர் ஒன்றும் புசியாதிருந்தார்; அந்த நாட்கள் முடிந்தபின்பு அவருக்குப் பசியுண்டாய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ற்பதுநாள் பிசாசினால் சோதிக்கப்பட்டார். அந்த நாட்களில் அவர் ஒன்றும் புசியாதிருந்தார்; அந்த நாட்கள் முடிந்தபின்பு அவருக்குப் பசியுண்டாயிற்ற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பிசாசு அவரை நோக்கி: நீர் தேவனுடைய குமாரனேயானால், இந்த கல் அப்பமாகும்படி சொல்லும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பிரதியுத்தரமாக: மனுஷன் அப்பத்தினாலேமாத்திரமல்ல, தேவனுடைய ஒவ்வொரு வார்த்தையினாலும் பிழைப்பான் என்று எழுதியிருக்கிறதே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பிரதியுத்தரமாக: மனுஷன் அப்பத்தினாலேமாத்திரமல்ல, தேவனுடைய ஒவ்வொரு வார்த்தையினாலும் பிழைப்பான் என்று எழுதியிருக்கிறதே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பிசாசு அவரை உயர்ந்த மலையின்மேல் கொண்டுபோய், உலகத்தின் சகல ராஜ்யங்களையும் ஒரு நிமிஷத்திலே அவருக்குக் காண்பித்து: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பிசாசு அவரை உயர்ந்த மலையின்மேல் கொண்டுபோய், உலகத்தின் சகல ராஜ்யங்களையும் ஒரு நிமிஷத்திலே அவருக்குக் காண்பித்து: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ைகள் எல்லாவற்றின்மேலுமுள்ள அதிகாரத்தையும் இவைகளின் மகிமையையும் உமக்குத் தருவேன், இவைகள் எனக்கு ஒப்புக்கொடுக்கப்பட்டிருக்கிறது; எனக்கு இஷ்டமானவனுக்கு இவைகளைக் கொடுக்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ற்கு இயேசு: நீ பேசாமல் இவனைவிட்டுப் புறப்பட்டுப்போ என்று அதை அதட்டினார்; அப்பொழுது பிசாசு அவனை ஜனங்களின் நடுவிலே விழத்தள்ளி, அவனுக்கு ஒரு சேதமுஞ்செய்யாமல், அவனை விட்டுப் போய்விட்ட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ைகள் எல்லாவற்றின்மேலுமுள்ள அதிகாரத்தையும் இவைகளின் மகிமையையும் உமக்குத் தருவேன், இவைகள் எனக்கு ஒப்புக்கொடுக்கப்பட்டிருக்கிறது; எனக்கு இஷ்டமானவனுக்கு இவைகளைக் கொடுக்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ர் என்னைப் பணிந்துகொண்டால், எல்லாம் உம்முடையதாகும் என்று சொன்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யேசு அவனுக்குப் பிரதியுத்தரமாக: எனக்குப் பின்னாகப்போ சாத்தானே, உன் தேவனாகிய கர்த்தரைப் பணிந்துகொண்டு, அவர் ஒருவருக்கே ஆராதனைசெய்வாயாக என்று எழுதியிருக்கிறதே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யேசு அவனுக்குப் பிரதியுத்தரமாக: எனக்குப் பின்னாகப்போ சாத்தானே, உன் தேவனாகிய கர்த்தரைப் பணிந்துகொண்டு, அவர் ஒருவருக்கே ஆராதனைசெய்வாயாக என்று எழுதியிருக்கிறதே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அவன் அவரை எருசலேமுக்குக் கொண்டுபோய், தேவாலயத்து உப்பரிகையின் மேல் அவரை நிறுத்தி: நீர் தேவனுடைய குமாரனேயானால், இங்கேயிருந்து தாழக்குதிய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அவன் அவரை எருசலேமுக்குக் கொண்டுபோய், தேவாலயத்து உப்பரிகையின் மேல் அவரை நிறுத்தி: நீர் தேவனுடைய குமாரனேயானால், இங்கேயிருந்து தாழக்குதிய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ஏனெனில், உம்மைக் காக்கும்படிக்குத் தம்முடைய தூதர்களுக்கு உம்மைக்குறித்துக் கட்டளையிடுவார் என்றும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மது பாதம் கல்லில் இடறாதபடிக்கு, அவர்கள் உம்மைக் கைகளில் ஏந்திக்கொண்டுபோவார்கள் என்றும் எழுதியிருக்கிறது என்று சொன்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இயேசு: உன் தேவனாகிய கர்த்தரைப் பரீட்சை பாராதிருப்பாயாக என்று சொல்லியிருக்கிறதே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சாசானவன் சோதனையெல்லாம் முடித்தபின்பு, சிலகாலம் அவரை விட்டு விலகிப்போ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எல்லாரும் ஆச்சரியப்பட்டு: இது என்ன வார்த்தையோ! அதிகாரத்தோடும் வல்லமையோடும் அசுத்த ஆவிகளுக்கும் கட்டளையிடுகிறார், அவைகள் புறப்பட்டுப்போகிறதே என்று ஒருவரோடொருவர் பேசிக்கொண்ட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இயேசு ஆவியானவருடைய பலத்தினாலே கலிலேயாவுக்குத் திரும்பிப் போனார். அவருடைய கீர்த்தி சுற்றிலும் இருக்கிற தேசமெங்கும் பரம்பிற்ற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இயேசு ஆவியானவருடைய பலத்தினாலே கலிலேயாவுக்குத் திரும்பிப் போனார். அவருடைய கீர்த்தி சுற்றிலும் இருக்கிற தேசமெங்கும் பரம்பிற்ற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ுடைய ஜெப ஆலயங்களில் அவர் உபதேசித்து, எல்லாராலும் புகழப்பட்ட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ான் வளர்ந்த ஊராகிய நாசரேத்துக்கு அவர் வந்து, தம்முடைய வழக்கத்தின்படியே ஓய்வுநாளில் ஜெபஆலயத்தில் பிரவேசித்து, வாசிக்க எழுந்து நின்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ான் வளர்ந்த ஊராகிய நாசரேத்துக்கு அவர் வந்து, தம்முடைய வழக்கத்தின்படியே ஓய்வுநாளில் ஜெபஆலயத்தில் பிரவேசித்து, வாசிக்க எழுந்து நின்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ஏசாயா தீர்க்கதரிசியின் புஸ்தகம் அவரிடத்தில் கொடுக்கப்பட்டது. அவர் புஸ்தகத்தை விரித்தபோது: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ஏசாயா தீர்க்கதரிசியின் புஸ்தகம் அவரிடத்தில் கொடுக்கப்பட்டது. அவர் புஸ்தகத்தை விரித்தபோது: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ுடைய ஆவியானவர் என்மேலிருக்கிறார்; தரித்திரருக்குச் சுவிசேஷத்தைப் பிரசங்கிக்கும்படி என்னை அபிஷேகம்பண்ணினார்; இருதயம் நருங்குண்டவர்களைக் குணமாக்கவும், சிறைப்பட்டவர்களுக்கு விடுதலையையும், குருடருக்குப் பார்வையையும் பிரசித்தப்படுத்தவும், நொறுங்குண்டவர்களை விடுதலையாக்கவு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ுடைய ஆவியானவர் என்மேலிருக்கிறார்; தரித்திரருக்குச் சுவிசேஷத்தைப் பிரசங்கிக்கும்படி என்னை அபிஷேகம்பண்ணினார்; இருதயம் நருங்குண்டவர்களைக் குணமாக்கவும், சிறைப்பட்டவர்களுக்கு விடுதலையையும், குருடருக்குப் பார்வையையும் பிரசித்தப்படுத்தவும், நொறுங்குண்டவர்களை விடுதலையாக்கவும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ுடைய ஆவியானவர் என்மேலிருக்கிறார்; தரித்திரருக்குச் சுவிசேஷத்தைப் பிரசங்கிக்கும்படி என்னை அபிஷேகம்பண்ணினார்; இருதயம் நருங்குண்டவர்களைக் குணமாக்கவும், சிறைப்பட்டவர்களுக்கு விடுதலையையும், குருடருக்குப் பார்வையையும் பிரசித்தப்படுத்தவும், நொறுங்குண்டவர்களை விடுதலையாக்கவ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எல்லாரும் ஆச்சரியப்பட்டு: இது என்ன வார்த்தையோ! அதிகாரத்தோடும் வல்லமையோடும் அசுத்த ஆவிகளுக்கும் கட்டளையிடுகிறார், அவைகள் புறப்பட்டுப்போகிறதே என்று ஒருவரோடொருவர் பேசிக்கொண்ட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ுடைய அநுக்கிரக வருஷத்தைப் பிரசித்தப்படுத்தவும், என்னை அனுப்பினார், என்று எழுதியிருக்கிற இடத்தை அவர் கண்ட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ாசித்து, புஸ்தகத்தைச் சுருட்டி, பணிவிடைக்காரனிடத்தில் கொடுத்து, உட்கார்ந்தார். ஜெபஆலயத்திலுள்ள எல்லாருடைய கண்களும் அவர்மேல் நோக்கமாயிருந்த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ாசித்து, புஸ்தகத்தைச் சுருட்டி, பணிவிடைக்காரனிடத்தில் கொடுத்து, உட்கார்ந்தார். ஜெபஆலயத்திலுள்ள எல்லாருடைய கண்களும் அவர்மேல் நோக்கமாயிருந்த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ர் அவர்களோடே பேசத்தொடங்கி: உங்கள் காதுகள் கேட்க இந்த வேதவாக்கியம் இன்றையத்தினம் நிறைவேறிற்று என்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ல்லாரும் அவருக்கு நற்சாட்சி கொடுத்து, அவருடைய வாயிலிருந்து புறப்பட்ட கிருபையுள்ள வார்த்தைகளைக் குறித்து ஆச்சரியப்பட்டு: இவன் யோசேப்பின் குமாரன் அல்லவா என்ற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ல்லாரும் அவருக்கு நற்சாட்சி கொடுத்து, அவருடைய வாயிலிருந்து புறப்பட்ட கிருபையுள்ள வார்த்தைகளைக் குறித்து ஆச்சரியப்பட்டு: இவன் யோசேப்பின் குமாரன் அல்லவா என்ற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 அவர்களை நோக்கி: வைத்தியனே, உன்னைத்தானே குணமாக்கிக்கொள் என்கிற பழமொழியைச் சொல்லி, நாங்கள் கேள்விப்பட்டபடி கப்பர்நகூமூரில் உன்னால் செய்யப்பட்ட கிரியைகள் எவைகளோ அவைகளை உன் ஊராகிய இவ்விடத்திலும் செய் என்று நீங்கள் என்னுடனே சொல்லுவீர்கள் என்பது நிச்சய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 அவர்களை நோக்கி: வைத்தியனே, உன்னைத்தானே குணமாக்கிக்கொள் என்கிற பழமொழியைச் சொல்லி, நாங்கள் கேள்விப்பட்டபடி கப்பர்நகூமூரில் உன்னால் செய்யப்பட்ட கிரியைகள் எவைகளோ அவைகளை உன் ஊராகிய இவ்விடத்திலும் செய் என்று நீங்கள் என்னுடனே சொல்லுவீர்கள் என்பது நிச்சய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னாலும் தீர்க்கதரிசி ஒருவனும் தன் ஊரிலே அங்கீகரிக்கப்படமாட்டான் எ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ன்றியும் எலியாவின் நாட்களிலே மூன்று வருஷமும் ஆறுமாதமும் வானம் அடைபட்டு, தேசமெங்கும் மிகுந்த பஞ்சம் உண்டாயிருந்தபோது, இஸ்ரவேலுக்குள் அநேகம் விதைவைகள் இரு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ுடைய கீர்த்தி சுற்றிலுமிருந்த நாடுகளிலுள்ள இடங்களிலெல்லாம் பிரசித்தமாயிற்ற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ன்றியும் எலியாவின் நாட்களிலே மூன்று வருஷமும் ஆறுமாதமும் வானம் அடைபட்டு, தேசமெங்கும் மிகுந்த பஞ்சம் உண்டாயிருந்தபோது, இஸ்ரவேலுக்குள் அநேகம் விதைவைகள் இருந்த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யினும் எலியா சீதோன் நாட்டிலுள்ள சரெப்தா ஊரிலிருந்த ஒரு விதவையினிடத்திற்கு அனுப்பபட்டானேயல்லாமல் மற்றொருத்தியினிடத்திற்கும் அனுப்பப்படவில்லை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யினும் எலியா சீதோன் நாட்டிலுள்ள சரெப்தா ஊரிலிருந்த ஒரு விதவையினிடத்திற்கு அனுப்பபட்டானேயல்லாமல் மற்றொருத்தியினிடத்திற்கும் அனுப்பப்படவில்லை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ல்லாமலும் எலிசா தீர்க்கதரிசியின் காலத்திலே இஸ்ரவேலருக்குள்ளே அநேகம் குஷ்டரோகிகள் இருந்தார்கள்; ஆயினும் சீரியா தேசத்தானாகிய நாகமானேயல்லாமல் அவர்களில் வேறொருவனும் சுத்தமாக்கப்படவில்லை என்று சத்தியத்தின்படியே உங்களுக்குச் சொல்லுகிறேன் என்றா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ல்லாமலும் எலிசா தீர்க்கதரிசியின் காலத்திலே இஸ்ரவேலருக்குள்ளே அநேகம் குஷ்டரோகிகள் இருந்தார்கள்; ஆயினும் சீரியா தேசத்தானாகிய நாகமானேயல்லாமல் அவர்களில் வேறொருவனும் சுத்தமாக்கப்படவில்லை என்று சத்தியத்தின்படியே உங்களுக்குச் சொல்லுகிறேன் என்றார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ஜெபஆலயத்திலிருந்த எல்லாரும் இவைகளைக் கேட்டபொழுது, கோபமூண்டு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ழுந்திருந்து, அவரை ஊருக்குப் புறம்பே தள்ளி, தங்கள் ஊர் கட்டப்பட்டிருந்த செங்குத்தான மலையின் சிகரத்திலிருந்து அவரைத் தலைகீழாய்த் தள்ளிவிடும்படிக்கு அவ்விடத்திற்குக் கொண்டுபோன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ழுந்திருந்து, அவரை ஊருக்குப் புறம்பே தள்ளி, தங்கள் ஊர் கட்டப்பட்டிருந்த செங்குத்தான மலையின் சிகரத்திலிருந்து அவரைத் தலைகீழாய்த் தள்ளிவிடும்படிக்கு அவ்விடத்திற்குக் கொண்டுபோன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ோ அவர்கள் நடுவினின்று கடந்துபோய்விட்ட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பு அவர் கலிலேயாவிலுள்ள கப்பர்நகூம் பட்டணத்துக்கு வந்து, ஓய்வு நாட்களில் ஜனங்களுக்குப் போதகம்பண்ணின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ின்பு அவர் ஜெபஆலயத்தை விட்டுப் புறப்பட்டு, சீமோன் வீட்டில் பிரவேசித்தார், சீமோனுடைய மாமி கடும் ஜுரமாய்க் கிடந்தாள். அவளுக்காக அவரை வேண்டிக்கொண்ட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ுடைய வசனம் அதிகாரமுள்ளதாயிருந்தபடியால் அவருடைய போதகத்தைக் குறித்து அவர்கள் ஆச்சரியப்பட்டார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ஜெபஆலயத்திலே அசுத்த ஆவி பிடித்திருந்த ஒரு மனுஷன் இருந்த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ஜெபஆலயத்திலே அசுத்த ஆவி பிடித்திருந்த ஒரு மனுஷன் இருந்த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்: ஐயோ! நசரேயனாகிய இயேசுவே, எங்களுக்கும் உமக்கும் என்ன? எங்களைக்கெடுக்கவா வந்தீர்? உம்மை இன்னாரென்று அறிவேன்; நீர் தேவனுடைய பரிசுத்தர் என்று உரத்தசத்தமிட்ட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்: ஐயோ! நசரேயனாகிய இயேசுவே, எங்களுக்கும் உமக்கும் என்ன? எங்களைக்கெடுக்கவா வந்தீர்? உம்மை இன்னாரென்று அறிவேன்; நீர் தேவனுடைய பரிசுத்தர் என்று உரத்தசத்தமிட்ட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ின்பு அவர் ஜெபஆலயத்தை விட்டுப் புறப்பட்டு, சீமோன் வீட்டில் பிரவேசித்தார், சீமோனுடைய மாமி கடும் ஜுரமாய்க் கிடந்தாள். அவளுக்காக அவரை வேண்டிக்கொண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 அவளிடத்தில் குனிந்துநின்று, ஜுரம் நீங்கும்படி கட்டளையிட்டார், அது அவளை விட்டு நீங்கிற்று; உடனே அவள் எழுந்திருந்து அவர்களுக்குப் பணிவிடைசெய்தா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istered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Now when the sun was setting, all they that had any sick with divers diseases brought them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; and he laid his hands on every one of them, and heal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devils also came out of many, crying out, and saying, You are Christ the Son of God.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buking them suffered them not to speak: for they knew that he was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when it was day, he departed and went into a desert place: and the people sought hi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unto him, and stayed him, that he should not depart from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he said unto them, I must preach the kingdom of God to other cities also: for therefore am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he preached in the synagogues of Galil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Jesus rebuked him, saying, Hold your peace, and come out of him. And when the devil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Jesus being full of the Holy Spirit returned from Jordan, and was led by the Spirit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dernes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eing forty days tempted of the devil. And in those days he did eat nothing: and when they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ded, he afterward hung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devil said unto him, If you be the Son of God, command this stone that it be made br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Jesus answered him, saying, It is written, That man shall not live by bread alone, but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word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devil, taking him up into an high mountain, showed unto him all the kingdoms of the wor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a moment of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devil said unto him, All this power will I give you, and the glory of them: for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wn him in the midst, he came out of him, and hurt hi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livered unto me; and to whomsoever I will I giv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f you therefore will worship me, all shall be you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Jesus answered and said unto him, Get you behind me, Satan: for it is written,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ship the Lord your God, and him only shall you ser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brought him to Jerusalem, and set him on a pinnacle of the temple, and said unto him, I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be the Son of God, cast yourself down from behi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it is written, He shall give his angels charge over you, to keep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n their hands they shall bear you up, lest at any time you dash your foot against a st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Jesus answering said unto him, It is said, You shall not tempt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when the devil had ended all the temptation, he departed from him for a sea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they were all amazed, and spoke among themselves, saying, What a word is this! for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Jesus returned in the power of the Spirit into Galilee: and there went out a fame of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 all the region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taught in their synagogues, being glorified of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came to Nazareth, where he had been brought up: and, as his custom was, he went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ynagogue on the sabbath day, and stood up in order to r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re was delivered unto him the book of the prophet Isaiah. And when he had open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ok, he found the place where it was writt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Spirit of the Lord is upon me, because he has anointed me to preach the gospel to the poo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s sent me to heal the brokenhearted, to preach deliverance to the captives, and recover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ght to the blind, to set at liberty them that are bruis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uthority and power he commands the unclean spirits, and they come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o preach the acceptable year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e closed the book, and he gave it again to the minister, and sat down. And the eyes of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that were in the synagogue were fastened 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e began to say unto them, This day is this scripture fulfilled in your 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all bare him witness, and wondered at the gracious words which proceeded out of his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y said, Is not this Joseph's s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said unto them, All of you will surely say unto me this proverb, Physician, hea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elf: whatsoever we have heard done in Capernaum, do also here in your count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he said, Verily I say unto you, No prophet is accepted in his own count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I tell you truthfully, many widows were in Israel in the days of Elijah, when the heaven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the fame of him went out into every place of the country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ut up three years and six months, when great famine was throughout all the la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ut unto none of them was Elijah sent, save unto Sarepta, a city of Sidon, unto a woman that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wid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many lepers were in Israel in the time of Eliseus the prophet; and none of them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eansed, saving Naaman the Syri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all they in the synagogue, when they heard these things, were filled with wra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rose up, and thrust him out of the city, and led him unto the brow of the hill whereo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 was built, that they might cast him down headlo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But he passing through the midst of them went his w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came down to Capernaum, a city of Galilee, and taught them on the sabbath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he arose out of the synagogue, and entered into Simon's house. And Simon's wife's mother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y were astonished at his doctrine: for his word was with pow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in the synagogue there was a man, which had a spirit of an unclean devil, and cried out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loud voi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Saying, Let us alone; what have we to do with you, you Jesus of Nazareth? are you co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oy us? I know you who you are; the Holy One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ken with a great fever; and they besought him for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he stood over her, and rebuked the fever; and it left her: and immediately she aros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2026-07-14T23:55:40Z</dcterms:created>
  <dcterms:modified xsi:type="dcterms:W3CDTF">2026-07-14T23:55:40Z</dcterms:modified>
  <dc:title>லூக்கா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