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presProps" Target="presProps.xml"/>
  <Relationship Id="rId49" Type="http://schemas.openxmlformats.org/officeDocument/2006/relationships/viewProps" Target="viewProps.xml"/>
  <Relationship Id="rId50"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Your father made our yoke grievous: now therefore ease you somewhat the grievous servitude of your father, and his heavy yoke that he put upon us, and we will serve you.]]></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he said unto them, Come again unto me after three days. And the people departed.]]></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he said unto them, Come again unto me after three days. And the people departed.]]></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king Rehoboam took counsel with the old men that had stood before Solomon his father while he yet lived, saying, What counsel give all of you me to return answer to this people?]]></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king Rehoboam took counsel with the old men that had stood before Solomon his father while he yet lived, saying, What counsel give all of you me to return answer to this people?]]></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king Rehoboam took counsel with the old men that had stood before Solomon his father while he yet lived, saying, What counsel give all of you me to return answer to this people?]]></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y spoke unto him, saying, If you be kind to this people, and please them, and speak good words to them, they will be your servants for ever.]]></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y spoke unto him, saying, If you be kind to this people, and please them, and speak good words to them, they will be your servants for ever.]]></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But he forsook the counsel which the old men gave him, and took counsel with the young men that were brought up with him, that stood before him.]]></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But he forsook the counsel which the old men gave him, and took counsel with the young men that were brought up with him, that stood before him.]]></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Rehoboam went to Shechem: in order to Shechem were all Israel come to make him king.]]></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he said unto them, What advice give all of you that we may return answer to this people, which have spoken to me, saying, Ease somewhat the yoke that your father did put upon us?]]></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he said unto them, What advice give all of you that we may return answer to this people, which have spoken to me, saying, Ease somewhat the yoke that your father did put upon us?]]></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 young men that were brought up with him spoke unto him, saying, Thus shall you answer the people that spoke unto you, saying, Your father made our yoke heavy, but make you it somewhat lighter for us; thus shall you say unto them, My little finger shall be thicker than my father's loins.]]></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 young men that were brought up with him spoke unto him, saying, Thus shall you answer the people that spoke unto you, saying, Your father made our yoke heavy, but make you it somewhat lighter for us; thus shall you say unto them, My little finger shall be thicker than my father's loins.]]></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 young men that were brought up with him spoke unto him, saying, Thus shall you answer the people that spoke unto you, saying, Your father made our yoke heavy, but make you it somewhat lighter for us; thus shall you say unto them, My little finger shall be thicker than my father's loins.]]></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For whereas my father put a heavy yoke upon you, I will put more to your yoke: my father chastised you with whips, but I will chastise you with scorpions.]]></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For whereas my father put a heavy yoke upon you, I will put more to your yoke: my father chastised you with whips, but I will chastise you with scorpions.]]></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For whereas my father put a heavy yoke upon you, I will put more to your yoke: my father chastised you with whips, but I will chastise you with scorpions.]]></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So Jeroboam and all the people came to Rehoboam on the third day, as the king bade, saying, Come again to me on the third day.]]></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So Jeroboam and all the people came to Rehoboam on the third day, as the king bade, saying, Come again to me on the third day.]]></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Rehoboam went to Shechem: in order to Shechem were all Israel come to make him king.]]></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the king answered them roughly; and king Rehoboam forsook the counsel of the old men,]]></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answered them after the advice of the young men, saying, My father made your yoke heavy, but I will add thereto: my father chastised you with whips, but I will chastise you with scorpions.]]></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answered them after the advice of the young men, saying, My father made your yoke heavy, but I will add thereto: my father chastised you with whips, but I will chastise you with scorpions.]]></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answered them after the advice of the young men, saying, My father made your yoke heavy, but I will add thereto: my father chastised you with whips, but I will chastise you with scorpions.]]></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So the king hearkened not unto the people: for the cause was of God, that the LORD might perform his word, which he spoke by the hand of Ahijah the Shilonite to Jeroboam the son of Nebat.]]></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So the king hearkened not unto the people: for the cause was of God, that the LORD might perform his word, which he spoke by the hand of Ahijah the Shilonite to Jeroboam the son of Nebat.]]></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when all Israel saw that the king would not hearken unto them, the people answered the king, saying, What portion have we in David? and we have none inheritance in the son of Jesse: every man to your tents, O Israel: and now, David, see to yours own house. So all Israel went to their tents.]]></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when all Israel saw that the king would not hearken unto them, the people answered the king, saying, What portion have we in David? and we have none inheritance in the son of Jesse: every man to your tents, O Israel: and now, David, see to yours own house. So all Israel went to their tents.]]></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when all Israel saw that the king would not hearken unto them, the people answered the king, saying, What portion have we in David? and we have none inheritance in the son of Jesse: every man to your tents, O Israel: and now, David, see to yours own house. So all Israel went to their tents.]]></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when all Israel saw that the king would not hearken unto them, the people answered the king, saying, What portion have we in David? and we have none inheritance in the son of Jesse: every man to your tents, O Israel: and now, David, see to yours own house. So all Israel went to their tents.]]></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it came to pass, when Jeroboam the son of Nebat, who was in Egypt, where he fled from the presence of Solomon the king, heard it, that Jeroboam returned out of Egypt.]]></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But as for the children of Israel that dwelt in the cities of Judah, Rehoboam reigned over them.]]></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hen king Rehoboam sent Hadoram that was over the tribute; and the children of Israel stoned him with stones, that he died. But king Rehoboam made speed to get him up to his chariot, to flee to Jerusalem.]]></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hen king Rehoboam sent Hadoram that was over the tribute; and the children of Israel stoned him with stones, that he died. But king Rehoboam made speed to get him up to his chariot, to flee to Jerusalem.]]></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hen king Rehoboam sent Hadoram that was over the tribute; and the children of Israel stoned him with stones, that he died. But king Rehoboam made speed to get him up to his chariot, to flee to Jerusalem.]]></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Israel rebelled against the house of David unto this day.]]></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Israel rebelled against the house of David unto this day.]]></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it came to pass, when Jeroboam the son of Nebat, who was in Egypt, where he fled from the presence of Solomon the king, heard it, that Jeroboam returned out of Egypt.]]></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y sent and called him. So Jeroboam and all Israel came and spoke to Rehoboam, saying,]]></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y sent and called him. So Jeroboam and all Israel came and spoke to Rehoboam, saying,]]></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Your father made our yoke grievous: now therefore ease you somewhat the grievous servitude of your father, and his heavy yoke that he put upon us, and we will serve you.]]></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Your father made our yoke grievous: now therefore ease you somewhat the grievous servitude of your father, and his heavy yoke that he put upon us, and we will serve you.]]></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2889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நாளாகமம் : 1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ம்மைச்சேவிப்போம்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அதற்கு அவன்: நீங்கள் மூன்றுநாளைக்குப்பிற்பாடு திரும்ப என்னிடத்தில் வாருங்கள் என்றான்; அப்ப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ஜனங்கள் போயி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ப்பொழுது ராஜாவாகிய ரெகொபயாம் தன் தகப்பனாகிய சாலொமோன் உயிரோடிருக்கையில் அவன் சமுகத்தில் நி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தியோரோடே ஆலோசனைபண்ணி, இந்த ஜனங்களுக்கு மறுஉத்தரவு கொடுக்க நீங்கள் என்ன ஆலோசனை சொல்லுகி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 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தற்கு அவர்கள்: நீர் இந்த ஜனங்களுக்குத் தயவையும் பட்சத்தையும் காண்பித்து, அவர்களு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ல்வார்த்தைகளைச் சொல்வீரானால், என்றைக்கும் அவர்கள் உமக்கு ஊழியக்காரராயிருப்பார்கள்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முதியோர் சொன்ன ஆலோசனையை அவன் தள்ளிவிட்டு, தன்னோடே வளர்ந்தவர்களும் தன் சமுக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ற்கிறவர்களுமாகிய வாலிபரோடே ஆலோசனைபண்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ரெகொபெயாமை ராஜாவாக்கும்படி இஸ்ரவேலர் எல்லாரும் சீகேமுக்கு வந்திருந்தபடியால், அவ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வர்களை நோக்கி: உம்முடைய தகப்பன் எங்கள்மேல் வைத்த நுகத்தை லகுவாக்கும் என்று என்னிடத்தில் சொ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ந்த ஜனங்களுக்கு மறுஉத்தரவு கொடுக்க நீங்கள் என்ன ஆலோசனை சொல்லுகிறீர்கள் என்று 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வனோடே வளர்ந்த வாலிபர் அவனை நோக்கி: உம்முடைய தகப்பன் எங்கள் நுகத்தைப் பாரமாக்கினார், நீர் அ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ங்களுக்கு லகுவாக்கும் என்று உம்மிடத்தில் சொன்ன இந்த ஜனத்திற்கு நீர் சொல்லவேண்டியது என்னவென்றா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 சுண்டுவிரல் என் தகப்பனுடைய இடுப்பைப்பார்க்கிலும் பருமனாயி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இப்போதும் என் தகப்பன் பாரமான நுகத்தை உங்கள்மேல் வைத்தார், நான் உங்கள் நுகத்தை அதி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மாக்குவேன்; என் தகப்பன் உங்களைச் சவுக்குகளினாலே தண்டித்தார், நான் உங்களைத் தேள்களி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ண்டிப்பேன் என்று சொல்லும்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மூன்றாம் நாள் என்னிடத்தில் வாருங்கள் என்று ராஜா சொல்லியிருந்தபடியே, யெரொபெயாமும் சகல ஜனங்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ன்றாம் நாளிலே ரெகொபெயாமிடத்தில் வ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கேமுக்கு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ராஜாவாகிய ரெகொபெயாம் முதியோர் ஆலோசனையைத் தள்ளிவிட்டு, அவர்களுக்குக் கடினமான உத்தரவு கொடு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வாலிபருடைய ஆலோசனையின்படியே அவர்களோடே பேசி, என் தகப்பன் உங்கள் நுகத்தைப் பாரமாக்கினார், நான் அ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க பாரமாக்குவேன்; என் தகப்பன் உங்களைச் சவுக்குகளினாலே தண்டித்தார், நான் உங்களைத் தேள்களி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ண்டிப்பேன் என்று சொன்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ராஜா ஜனங்களுக்குச் செவிகொடாமற்போனான், கர்த்தர் சீலோனியனான அகியாவைக்கொண்டு நேபாத்தின் குமாரனா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ரொபெயாமுக்குச் சொன்ன தமது வார்த்தையை உறுதிப்படுத்தும்படி தேவனாலே இப்படி நட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ராஜா தங்களுக்குச் செவிகொடாததை இஸ்ரவேலர் எல்லாரும் கண்டபோது, ஜனங்கள் ராஜாவுக்கு மறுஉத்தரமா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தோடே எங்களுக்குப் பங்கேது? ஈசாயின் குமாரனிடத்தில் எங்களுக்குச் சுதந்தரம் இல்லை; இஸ்ரவேலே, உ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ரங்களுக்குப் போய்விடு; இப்போது தாவீதே, உன் சொந்த வீட்டைப் பார்த்துக்கொள் என்று சொல்லி, இஸ்ரவேல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ல்லாரும் தங்கள் கூடாரங்களுக்குப் போய்வி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ராஜாவாகிய சாலொமோனை விட்டுஓடிபோய், எகிப்திலிருந்த நேபாத்தின் குமாரனாகிய யெரொபெயாம் அதைக்கேட்ட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ஆனாலும் யூதாவின் பட்டணங்களிலே குடியிருந்த இஸ்ரவேல் புத்திரர்மேல் ரெகொபெயாம் ராஜாவாயி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பின்பு ராஜாவாகிய ரெகொபெயாம் பகுதி விசாரிப்புக்காரனாகிய அதோராமை அனுப்பினான்; இஸ்ரவேல் பத்திர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க் கல்லெறிந்து கொன்றார்கள்; அப்பொழுது ராஜாவாகிய ரெகொபெயாம் தீவிரமாய் இரதத்தின்மேல் ஏ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ருசலேமுக்கு ஓடி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அப்படியே இந்நாள்வரைக்கும் இருக்கிறபடி இஸ்ரவேலர் தாவீதின் வம்சத்தை விட்டுக் கலகம்பண்ணி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ந்துபோயிருக்கி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 எகிப்திலிருந்து திரும்பிவ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ஆள் அனுப்பி அவனை அழைப்பித்தார்கள்; பின்பு யெரொபெயாமும் இஸ்ரவேலனைத்துமாய் வந்து, ரெகொபெ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உம்முடைய தகப்பன் பாரமான நுகத்தை எங்கள்மேல் வைத்தார்; இப்போதும் நீர் உம்முடைய தகப்பன் சும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னமான வேலையையும், அவர் எங்கள்மேல் வைத்த பாரமான நுகத்தையும் லகுவாக்கும்; அப்பொழு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10]]></a:t>
            </a:r>
          </a:p>
        </p:txBody>
      </p:sp>
    </p:spTree>
  </p:cSld>
  <p:clrMapOvr>
    <a:masterClrMapping/>
  </p:clrMapOvr>
</p:sld>
</file>

<file path=ppt/theme/theme1.xml><?xml version="1.0" encoding="utf-8"?>
<a:theme xmlns:a="http://schemas.openxmlformats.org/drawingml/2006/main" name="Theme15">
  <a:themeElements>
    <a:clrScheme name="Theme1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2026-06-12T13:58:35Z</dcterms:created>
  <dcterms:modified xsi:type="dcterms:W3CDTF">2026-06-12T13:58:35Z</dcterms:modified>
  <dc:title>2 நாளாகமம் : 10</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