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3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never grow weary of telling 
The story of Jesus our King ; 
Who left the bright throne of His glory,  
And came His great treasures to br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derful gift of the Gospel, 
That each in our hearts may receive ! 
It offers to all free salvation, 
And happy are they that belie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never grow weary of telling 
His love to the poor and oppressed; 
And still He is tenderly calling, 
Come hither, ye weary, and rest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never grow weary of telling 
Of yonder bright mansions above ; 
Where we shall behold our Redeemer, 
And dwell in the smile of His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2026-07-30T20:24:17Z</dcterms:created>
  <dcterms:modified xsi:type="dcterms:W3CDTF">2026-07-30T20:24:17Z</dcterms:modified>
  <dc:title>Hymn : 368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