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8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hear my cry, be gracious now to me, 
Come, Great Deliverer, come !
My soul, bowed down, is longing now for Thee, 
Come, Great Deliverer, co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've wandered far away o'er mountains cold, 
I've wandered far away from home ; 
Oh, take me now, and bring me to Thy fold, 
Come, Great Deliverer, co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have no place, no shelter from the night,  
One look from Thee would give me life and light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y path is lone, and weary are my feet,
Mine eyes look up Thy loving smile to meet,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ou wilt not spurn contrition's broken sigh ;
Regard my prayer, and hear my humble cry,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2026-09-16T16:03:31Z</dcterms:created>
  <dcterms:modified xsi:type="dcterms:W3CDTF">2026-09-16T16:03:31Z</dcterms:modified>
  <dc:title>Hymn : 462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