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38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ப்புவித்து காப்பாற்றி தாங்கு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மது சிறகால் அரவணைக்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றக்கையின் கீழே அமரச் செய்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ிய வசனம் எனது கேடக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ச்சயம் நிச்சயம் விடுதலை உ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ன் பக்கம் ஆயிரம்பேர் விழு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தினாயிரம் பேர் தாக்கின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ுகாப்பவர் என் பக்கத்த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ிப்பு இல்லையே பயமி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செல்லும் இடமெல்லாம் என்னைக் கா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மானவர் மறைவின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மது தூதருக்கு கட்டளையி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ம் கல்லிலே மோதாம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ைகளில் ஏந்திடுவார் தாங்க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சிங்கத்தின் மீது நான் நடந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றும் சர்ப்பங்களை மிதித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மாதானத்தின் தேவன் சீக்கிர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த்தானை காலடியில் நசுக்க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இருளில் நடமாடும் கொள்ளை நோய்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கலின் பாழாக்கும் கொடிய வாதை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வில் உண்டாகும் பயங்கரத்து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ர்வ வல்லவர் நிழல்தன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கலின் அம்புக்கும் பயப்படமாட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கர்த்தரையே புகலிடமாய் நான் கொண்டுள்ள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ரை உறைவிடமாய் ஆக்கிக்கொண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ோய்கள் அணுகாதுஇ என்றும் அணுகா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மைகள் நேரிடாது நேரிடா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ங்கி உறவாடி மகிழ்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ும் வெற்றி நான் காண்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லாலாலா லல்லால……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ண்டவர் எனது அடைக்கலமா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நம்பும் கோட்டையும் அரணுமா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டர் கண்ணிகள் கொள்ளை நோய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2026-07-30T21:40:09Z</dcterms:created>
  <dcterms:modified xsi:type="dcterms:W3CDTF">2026-07-30T21:40:09Z</dcterms:modified>
  <dc:title>துதிப் பாடல்கள் : 787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