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1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rist the Lord is risen to-day !
Hallelujah !
Sons of men and angels say;
Hallelujah !
Raise your joy and triumph high,
Hallelujah !
Sing, ye heavens ! and earth, reply:
Hallelujah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ove's redeeming work is done:
Fought the fight, the battle won:
Lo ! our Sun's eclipse is o'er;
Lo ! He sets in blood no more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Vain the stone, the watch, the seal,
Christ hath burst the gates of hell;
Death in vain forbids His rise,
Christ hath opened Paradis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Lives again our glorious King;
Where, O death, is now thy sting ?
Once He died our souls to save;
Where's thy victory, boasting grave 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King of glory ! Soul of bliss !
Everlasting life is this:
Thee to know, Thy power to prove,
Thus to sing, and thus to lov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2026-07-31T18:34:14Z</dcterms:created>
  <dcterms:modified xsi:type="dcterms:W3CDTF">2026-07-31T18:34:14Z</dcterms:modified>
  <dc:title>Hymn : 158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