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வரை என்னை நடத்தினீர் 
இன்றுவரை என்னை தாங்கினீர்
இயேசுவே நீர் மிக நல்லவர்
நீர் என்றென்றும் போதுமான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 பாரமெல்லாம்
உந்தன் மீது சுமந்து கொண்டீர்
எனக்காய் சிலுவை மரித்தீர்
இயேசுவே நீர் மிக நல்ல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ேவைகள் அறிந்து
வானம் திறந்து தந்திட்டிரே
எல்லால் சம்பூரணமாய் நல்கிறீர்
இயேசுவே நீர் மிக நல்ல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 பாரத்தால் நான் அலைந்தேன்
மன வேதனையால் நிறைந்தேன்
மனம் உருகி நான் கதறும் போது
இயேசுவே நீர் மிக நல்ல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ம் வியாதி வந்த வேளையில்
வைத்தியராகி என்னை தேற்றினீர்
கடும் வெயிலும்  நல் நிழலானீர்
இயேசுவே நீர் மிக நல்ல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நாளும் கைவிடீர் நீர்
ஒருநாளும் விலகிடீர் நீர்
ஒருபோதும் மறக்க மாட்டீர்
இயேசுவே நீர் உண்மையுள்ள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2026-07-30T10:30:54Z</dcterms:created>
  <dcterms:modified xsi:type="dcterms:W3CDTF">2026-07-30T10:30:54Z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