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காரிருளில் என் நேச தீபமே நடத்துமேன்
வேறொளியில்லை வீடும் தூரமே நடத்துமேன்
நீர் தாங்கின் தூரக்காட்சி ஆசியேன்
ஓர் அடி மட்டும் என் முன் காட்ட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என் இஷ்டப்படி நடந்தேன் , ஐயோ! முன்னாளிலே
ஒத்தாசை தேடவில்லை இப்போதோ நடத்துமேன்
உல்லாசம் நாடினேன் திகிலிலும்
வீம்பு கொண்டேன் அன்பாக மன்னிய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இம்மட்டும் என்னை ஆசீர்வதித்தீர் , இனிமேலும்
காடாறு சேறு குன்றில் தேவரீர் நடத்திடும்
உதய நேரம் வரக் களிப்பேன்
மறைந்து போன நேசரைக் காண்ப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2026-06-15T08:01:07Z</dcterms:created>
  <dcterms:modified xsi:type="dcterms:W3CDTF">2026-06-15T08:01:07Z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