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de with me: fast falls the even-tide ;
The darkness deepens ; Lord, with me abide : 
When other helpers fail, and comforts flee,  
Help of the helpless, oh, abide with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wift to its close ebbs out life's little day ; 
Earth's joys grow dim, its glories pass away ; 
Change and decay in all around I see ; 
O Thou, who changest not, abide 
with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not in terrors, as the King of kings ; 
But kind and good, with healing in Thy wings ;
Tears for all woes, a heart for every plea ;
Come, Friend of sinners, thus abide with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need Thy presence every passing hour ; 
What but Thy grace can foil the tempter's power ?
Who like Thyself my guide and stay can be ?
Through cloud and sunshine, oh, abide with 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fear no foe, with Thee at hand to bless : 
Ills have no weight, and tears no bitterness : 
Where is death's sting ? where, grave, thy victory ? 
I triumph still, if Thou abide with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Be Thou Thyself before my closing eyes ;
Shine through the gloom, and point me to the skies ; 
Heaven's morning breaks, and earth's vain shadows flee ;
In life, in death, O Lord, abide with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2026-09-08T10:59:09Z</dcterms:created>
  <dcterms:modified xsi:type="dcterms:W3CDTF">2026-09-08T10:59:09Z</dcterms:modified>
  <dc:title>Hymn : 297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