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usting in the Lord thy God, 
Onward go ! onward go ! 
Holding fast His promised word, 
Onward go ! 
Ne'er deny His worthy name, 
Though it bring reproach and shame ; 
Spreading still His wondrous fame, 
Onward go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s He called thee to the plough ? 
Night is coming, serve Him now; 
Faith and love in service blend ; 
On His mighty arm depend ; 
Standing fast until the end, 
Onward go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as He given thee golden grain ? 
Sow, and thou shalt reap again ; 
To thy Master's gate repair, 
Watching be and waiting there ; 
He will hear and answer prayer : 
Onward go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as He said the end is near ? 
Serving Him with holy fear, 
Christ thy portion, Christ thy stay, 
Heavenly bread upon the way ; 
Leading on to glorious day : 
Onward go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n this little moment then, 
In thy ways acknowledge Him ; 
Let His mind be found in thee ; 
Let His will thy pleasure be ; 
Thus in life and liberty, 
Onward go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2026-09-08T12:17:49Z</dcterms:created>
  <dcterms:modified xsi:type="dcterms:W3CDTF">2026-09-08T12:17:49Z</dcterms:modified>
  <dc:title>Hymn : 804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