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 தாருமே
பெலவீனன்  நானல்லோ
பெலவீன  நேரத்தில்  உம்
பெலனைத்  தாருமே
பெலவீன  நேரத்தில்  உம்
பெலனைத்  த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க்கையின் பாரங்கள்
என்னை நெருக்குதே
உலகத்தின்  ஈர்ப்புகள்
என்னை  இழுக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ின்  வல்லமை
என் மேல் ஊற்றுமே
முழுமையாய்  என்னையும்
மறுரூபமாக்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 வாழ்க்கையை
வாழ  நினைக்கிறேன்
பாவத்தின்  பிடியிலே
சிக்கித் தவ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2026-09-05T21:48:20Z</dcterms:created>
  <dcterms:modified xsi:type="dcterms:W3CDTF">2026-09-05T21:48:20Z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