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  தாருமே
பெலவீனன்  நானல்லோ
பெலவீன  நேரத்தில்  உம்
பெலனைத்  தாருமே
பெலவீன  நேரத்தில்  உம்
பெலனைத்  தார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ழ்க்கையின் பாரங்கள்
என்னை நெருக்குதே
உலகத்தின்  ஈர்ப்புகள்
என்னை  இழுக்க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வியின்  வல்லமை
என் மேல் ஊற்றுமே
முழுமையாய்  என்னையும்
மறுரூபமாக்க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ரிசுத்த வாழ்க்கையை
வாழ  நினைக்கிறேன்
பாவத்தின்  பிடியிலே
சிக்கித் தவிக்கி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2026-07-09T09:00:25Z</dcterms:created>
  <dcterms:modified xsi:type="dcterms:W3CDTF">2026-07-09T09:00:25Z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