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presProps" Target="presProps.xml"/>
  <Relationship Id="rId102" Type="http://schemas.openxmlformats.org/officeDocument/2006/relationships/viewProps" Target="viewProps.xml"/>
  <Relationship Id="rId10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பத்து வாலிபரை அழைத்து: நீங்கள் கர்மேலுக்குப் போய், நாபாலிடத்தில் சென்று, என் பேரைச்சொல்லி, அவன் சுகசெய்தியை விசாரி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ை நோக்கி: நீர் வாழ்க, உமக்குச் சமாதானமும், உம்முடைய வீட்டுக்குச் சமாதானமும், உமக்கு உண்டான எல்லாவற்றிற்கும் சமாதானமும் உண்டாவதாக என்று அவனை வாழ்த்த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ை நோக்கி: நீர் வாழ்க, உமக்குச் சமாதானமும், உம்முடைய வீட்டுக்குச் சமாதானமும், உமக்கு உண்டான எல்லாவற்றிற்கும் சமாதானமும் உண்டாவதாக என்று அவனை வாழ்த்த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ஆடுகளை மயிர்கத்தரிக்கிறவர்கள் உம்மிடத்தில் இருக்கிறார்கள் என்று கேள்விப்பட்டேன்; உம்முடைய மேய்ப்பர் எங்களோடேகூட இருந்தார்கள்; அவர்கள் கர்மேலில் இருந்த நாளெல்லாம் நாங்கள் அவர்களை வருத்தப்படுத்தவில்லை; அவர்களுடைய பொருள் ஒன்றும் காணாமற்போனதும் இ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ஆடுகளை மயிர்கத்தரிக்கிறவர்கள் உம்மிடத்தில் இருக்கிறார்கள் என்று கேள்விப்பட்டேன்; உம்முடைய மேய்ப்பர் எங்களோடேகூட இருந்தார்கள்; அவர்கள் கர்மேலில் இருந்த நாளெல்லாம் நாங்கள் அவர்களை வருத்தப்படுத்தவில்லை; அவர்களுடைய பொருள் ஒன்றும் காணாமற்போனதும் இ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வேலைக்காரரைக் கேளும்; அவர்கள் உமக்குச் சொல்லுவார்கள்; ஆதலால் இந்த வாலிபருக்கு உம்முடைய கண்களிலே தயைகிடைக்கவேண்டும்; நல்ல நாளில் வந்தோம்; உம்முடைய கைக்கு உதவுவதை உம்முடைய ஊழியக்காரருக்கும், உம்முடைய குமாரனாகிய தாவீதுக்கும் கொடுக்கும்படி வேண்டுகிறேன் என்று சொல்லுங்கள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வேலைக்காரரைக் கேளும்; அவர்கள் உமக்குச் சொல்லுவார்கள்; ஆதலால் இந்த வாலிபருக்கு உம்முடைய கண்களிலே தயைகிடைக்கவேண்டும்; நல்ல நாளில் வந்தோம்; உம்முடைய கைக்கு உதவுவதை உம்முடைய ஊழியக்காரருக்கும், உம்முடைய குமாரனாகிய தாவீதுக்கும் கொடுக்கும்படி வேண்டுகிறேன் என்று சொல்லுங்கள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வேலைக்காரரைக் கேளும்; அவர்கள் உமக்குச் சொல்லுவார்கள்; ஆதலால் இந்த வாலிபருக்கு உம்முடைய கண்களிலே தயைகிடைக்கவேண்டும்; நல்ல நாளில் வந்தோம்; உம்முடைய கைக்கு உதவுவதை உம்முடைய ஊழியக்காரருக்கும், உம்முடைய குமாரனாகிய தாவீதுக்கும் கொடுக்கும்படி வேண்டுகிறேன் என்று சொல்லுங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ின் வாலிபர் போய், இந்த வார்த்தைகளையெல்லாம் தாவீதின் நாமத்தினாலே நாபாலிடத்தில் சொல்லி, பின்னொன்றும் பேசாதிரு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பால் தாவீதின் ஊழியக்காரருக்குப் பிரதியுத்தரமாக: தாவீது என்பவன் யார்? ஈசாயின் குமாரன் யார்? தங்கள் எஜமான்களை விட்டு ஓடிப்போகிற வேலைக்காரர் இந்நாளில் அநேகர் உண்ட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கோனிலே ஒரு மனுஷன் இருந்தான்; அவனுடைய தொழில்துறை கர்மேலில் இருந்தது; அந்த மனுஷன் மகா பாரிக் குடித்தனக்காரனாயிருந்தான்; அவனுக்கு மூவாயிரம் ஆடும், ஆயிரம் வெள்ளாடும் இருந்தது; அவன் அப்பொழுது கர்மேலில் தன் ஆடுகளை மயிர் கத்தரித்துக்கொண்ட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பால் தாவீதின் ஊழியக்காரருக்குப் பிரதியுத்தரமாக: தாவீது என்பவன் யார்? ஈசாயின் குமாரன் யார்? தங்கள் எஜமான்களை விட்டு ஓடிப்போகிற வேலைக்காரர் இந்நாளில் அநேகர் உண்ட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ன் அப்பத்தையும், என் தண்ணீரையும், என் ஆடுகளை மயிர்கத்தரிக்கிறவர்களுக்காக நான் அடித்துச் சமையல் பண்ணுவித்ததையும் எடுத்து, இன்ன இடத்தார் என்று நான் அறியாத மனுஷருக்குக் கொடுப்பேனோ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ன் அப்பத்தையும், என் தண்ணீரையும், என் ஆடுகளை மயிர்கத்தரிக்கிறவர்களுக்காக நான் அடித்துச் சமையல் பண்ணுவித்ததையும் எடுத்து, இன்ன இடத்தார் என்று நான் அறியாத மனுஷருக்குக் கொடுப்பேனோ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வாலிபர் தங்கள் வழியே திரும்பி, மறுபடியும் தாவீதினிடத்தில் வந்து, இந்த வார்த்தைகளையெல்லாம் அவனுக்கு அறிவ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வாலிபர் தங்கள் வழியே திரும்பி, மறுபடியும் தாவீதினிடத்தில் வந்து, இந்த வார்த்தைகளையெல்லாம் அவனுக்கு அறிவ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தீவிரமாய் என்னைச் சந்திக்க வராமல் இருந்தாயானால், பொழுது விடியுமட்டும் நாபாலுக்கு ஒரு நாயும் உயிரோடே வைக்கப்படுவதில்லை என்று, உனக்குப் பொல்லாப்புச் செய்ய எனக்கு இடங்கொடாதிருக்கிற இஸ்ரவேலின் தேவனாகிய கர்த்தரின் ஜீவனைக்கொண்டு மெய்யாய்ச் சொல்லுகிறேன்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தீவிரமாய் என்னைச் சந்திக்க வராமல் இருந்தாயானால், பொழுது விடியுமட்டும் நாபாலுக்கு ஒரு நாயும் உயிரோடே வைக்கப்படுவதில்லை என்று, உனக்குப் பொல்லாப்புச் செய்ய எனக்கு இடங்கொடாதிருக்கிற இஸ்ரவேலின் தேவனாகிய கர்த்தரின் ஜீவனைக்கொண்டு மெய்யாய்ச் சொல்லுகிறேன் என்று சொல்ல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தன் மனுஷரைப் பார்த்து: நீங்கள் அவரவர் உங்கள் பட்டயத்தைக் கட்டிக்கொள்ளுங்கள் என்றான்; அவரவர் தங்கள் பட்டயத்தைக் கட்டிக்கொண்டார்கள்; தாவீதும் தன் பட்டயத்தைக் கட்டிக்கொண்டான்; ஏறக்குறைய நானூறுபேர் தாவீதுக்குப் பின் சென்று புறப்பட்டுப்போனார்கள்; இருநூறுபேர் ரஸ்துக்கள் அண்டையில் இருந்துவிட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தன் மனுஷரைப் பார்த்து: நீங்கள் அவரவர் உங்கள் பட்டயத்தைக் கட்டிக்கொள்ளுங்கள் என்றான்; அவரவர் தங்கள் பட்டயத்தைக் கட்டிக்கொண்டார்கள்; தாவீதும் தன் பட்டயத்தைக் கட்டிக்கொண்டான்; ஏறக்குறைய நானூறுபேர் தாவீதுக்குப் பின் சென்று புறப்பட்டுப்போனார்கள்; இருநூறுபேர் ரஸ்துக்கள் அண்டையில் இருந்துவி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தன் மனுஷரைப் பார்த்து: நீங்கள் அவரவர் உங்கள் பட்டயத்தைக் கட்டிக்கொள்ளுங்கள் என்றான்; அவரவர் தங்கள் பட்டயத்தைக் கட்டிக்கொண்டார்கள்; தாவீதும் தன் பட்டயத்தைக் கட்டிக்கொண்டான்; ஏறக்குறைய நானூறுபேர் தாவீதுக்குப் பின் சென்று புறப்பட்டுப்போனார்கள்; இருநூறுபேர் ரஸ்துக்கள் அண்டையில் இருந்துவிட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கோனிலே ஒரு மனுஷன் இருந்தான்; அவனுடைய தொழில்துறை கர்மேலில் இருந்தது; அந்த மனுஷன் மகா பாரிக் குடித்தனக்காரனாயிருந்தான்; அவனுக்கு மூவாயிரம் ஆடும், ஆயிரம் வெள்ளாடும் இருந்தது; அவன் அப்பொழுது கர்மேலில் தன் ஆடுகளை மயிர் கத்தரித்துக்கொண்ட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தன் மனுஷரைப் பார்த்து: நீங்கள் அவரவர் உங்கள் பட்டயத்தைக் கட்டிக்கொள்ளுங்கள் என்றான்; அவரவர் தங்கள் பட்டயத்தைக் கட்டிக்கொண்டார்கள்; தாவீதும் தன் பட்டயத்தைக் கட்டிக்கொண்டான்; ஏறக்குறைய நானூறுபேர் தாவீதுக்குப் பின் சென்று புறப்பட்டுப்போனார்கள்; இருநூறுபேர் ரஸ்துக்கள் அண்டையில் இருந்துவிட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வேலைக்காரரில் ஒருவன் நாபாலுடைய மனைவியாகிய அபிகாயிலை நோக்கி: இதோ, நம்முடைய எஜமானுடைய சுகசெய்தி விசாரிக்க தாவீது வனாந்தரத்திலிருந்து ஆட்களை அனுப்பினான்; அவர்கள் பேரில் அவர் சீற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வேலைக்காரரில் ஒருவன் நாபாலுடைய மனைவியாகிய அபிகாயிலை நோக்கி: இதோ, நம்முடைய எஜமானுடைய சுகசெய்தி விசாரிக்க தாவீது வனாந்தரத்திலிருந்து ஆட்களை அனுப்பினான்; அவர்கள் பேரில் அவர் சீறின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ள் தனக்குக் கொண்டுவந்ததைத் தாவீது அவள் கையிலே வாங்கி கொண்டு, அவளைப் பார்த்து: நீ சமாதானத்தோடே உன் வீட்டுக்குப் போ; இதோ, நான் உன் சொல்லைக்கேட்டு, உன் முகத்தைப் பார்த்து, இப்படிச் செய்தேன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ள் தனக்குக் கொண்டுவந்ததைத் தாவீது அவள் கையிலே வாங்கி கொண்டு, அவளைப் பார்த்து: நீ சமாதானத்தோடே உன் வீட்டுக்குப் போ; இதோ, நான் உன் சொல்லைக்கேட்டு, உன் முகத்தைப் பார்த்து, இப்படிச் செய்தே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மனுஷரோ எங்களுக்கு மிகவும் உபகாரிகளாயிருந்தார்கள்; நாங்கள் வெளிகளில் இருக்கும்போது, அவர்கள் எங்களிடத்தில் நடமாடின நாளெல்லாம் அவர்கள் எங்களை வருத்தப்படுத்தினதுமில்லை; நமது பொருளில் ஒன்றும் காணாமற்போனதும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மனுஷரோ எங்களுக்கு மிகவும் உபகாரிகளாயிருந்தார்கள்; நாங்கள் வெளிகளில் இருக்கும்போது, அவர்கள் எங்களிடத்தில் நடமாடின நாளெல்லாம் அவர்கள் எங்களை வருத்தப்படுத்தினதுமில்லை; நமது பொருளில் ஒன்றும் காணாமற்போனதும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ிகாயில் நாபாலிடத்தில் வந்தபோது, இதோ, ராஜவிருந்துக்கு ஒப்பான விருந்து அவன் வீட்டிலே நடந்தது; அவன் இருதயம் களித்திருந்தது; அவன் மிகவும் வெறித்துமிருந்தான்; ஆகையால் பொழுது விடியுமட்டும் சிறியகாரியமானாலும் பெரிய காரியமானாலும், ஒன்றையும் அவனுக்கு அறிவிக்க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ிகாயில் நாபாலிடத்தில் வந்தபோது, இதோ, ராஜவிருந்துக்கு ஒப்பான விருந்து அவன் வீட்டிலே நடந்தது; அவன் இருதயம் களித்திருந்தது; அவன் மிகவும் வெறித்துமிருந்தான்; ஆகையால் பொழுது விடியுமட்டும் சிறியகாரியமானாலும் பெரிய காரியமானாலும், ஒன்றையும் அவனுக்கு அறிவிக்க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ிகாயில் நாபாலிடத்தில் வந்தபோது, இதோ, ராஜவிருந்துக்கு ஒப்பான விருந்து அவன் வீட்டிலே நடந்தது; அவன் இருதயம் களித்திருந்தது; அவன் மிகவும் வெறித்துமிருந்தான்; ஆகையால் பொழுது விடியுமட்டும் சிறியகாரியமானாலும் பெரிய காரியமானாலும், ஒன்றையும் அவனுக்கு அறிவிக்க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கோனிலே ஒரு மனுஷன் இருந்தான்; அவனுடைய தொழில்துறை கர்மேலில் இருந்தது; அந்த மனுஷன் மகா பாரிக் குடித்தனக்காரனாயிருந்தான்; அவனுக்கு மூவாயிரம் ஆடும், ஆயிரம் வெள்ளாடும் இருந்தது; அவன் அப்பொழுது கர்மேலில் தன் ஆடுகளை மயிர் கத்தரித்துக்கொண்ட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ஆடுகளை மேய்த்து, அவர்களிடத்தில் இருந்த நாளெல்லாம் அவர்கள் இரவும்பகலும் எங்களைச் சுற்றிலும் மதிலாய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ஆடுகளை மேய்த்து, அவர்களிடத்தில் இருந்த நாளெல்லாம் அவர்கள் இரவும்பகலும் எங்களைச் சுற்றிலும் மதிலாய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ொழுது விடிந்து, நாபாலின் வெறிதெளிந்தபின்பு, அவன் மனைவி இந்த வர்த்தமானங்களை அவனுக்கு அறிவித்தாள்; அப்பொழுது அவன் இருதயம் அவனுக்குள்ளே செத்து, அவன் கல்லைப்போலா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ொழுது விடிந்து, நாபாலின் வெறிதெளிந்தபின்பு, அவன் மனைவி இந்த வர்த்தமானங்களை அவனுக்கு அறிவித்தாள்; அப்பொழுது அவன் இருதயம் அவனுக்குள்ளே செத்து, அவன் கல்லைப்போலா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நீர் செய்யவேண்டியதைக் கவனித்துப்பாரும்; நம்முடைய எஜமான்மேலும், அவருடைய வீட்டார் யாவர்மேலும், நிச்சயமாய் ஒரு பொல்லாப்பு வருகிறதாயிருக்கிறது; இவரோ, ஒருவரும் தம்மோடே பேசக் கூடாதபடிக்கு, பேலியாளின் மகனாயிருக்கிறார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நீர் செய்யவேண்டியதைக் கவனித்துப்பாரும்; நம்முடைய எஜமான்மேலும், அவருடைய வீட்டார் யாவர்மேலும், நிச்சயமாய் ஒரு பொல்லாப்பு வருகிறதாயிருக்கிறது; இவரோ, ஒருவரும் தம்மோடே பேசக் கூடாதபடிக்கு, பேலியாளின் மகனாயிருக்கிறார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நீர் செய்யவேண்டியதைக் கவனித்துப்பாரும்; நம்முடைய எஜமான்மேலும், அவருடைய வீட்டார் யாவர்மேலும், நிச்சயமாய் ஒரு பொல்லாப்பு வருகிறதாயிருக்கிறது; இவரோ, ஒருவரும் தம்மோடே பேசக் கூடாதபடிக்கு, பேலியாளின் மகனாயிருக்கிறார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ர்த்தர் நாபாலை வாதித்ததினால், ஏறக்குறையப் பத்துநாளுக்குப்பின்பு, அவன் செ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பிகாயில் தீவிரமாய் இருநூறு அப்பங்களையும், இரண்டு துருத்தி திராட்சரசத்தையும், சமையல் பண்ணப்பட்ட ஐந்து ஆடுகளையும், ஐந்து படி வறுத்த பயற்றையும், வற்றலாக்கப்பட்ட நூறு திராட்சக்குலைகளையும், வற்றலான இருநூறு அத்திப்பழ அடைகளையும் எடுத்து, கழுதைகள்மேல் ஏற்ற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பிகாயில் தீவிரமாய் இருநூறு அப்பங்களையும், இரண்டு துருத்தி திராட்சரசத்தையும், சமையல் பண்ணப்பட்ட ஐந்து ஆடுகளையும், ஐந்து படி வறுத்த பயற்றையும், வற்றலாக்கப்பட்ட நூறு திராட்சக்குலைகளையும், வற்றலான இருநூறு அத்திப்பழ அடைகளையும் எடுத்து, கழுதைகள்மேல் ஏற்ற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ுக்கு நாபால் என்றும், அவன் மனைவிக்கு அபிகாயில் என்றும் பெயர்; அந்த ஸ்திரீ மகா புத்திசாலியும் ரூபவதியுமாயிருந்தாள்; அந்தப் புருஷனோ முரடனும் துராகிருதனுமாயிருந்தான்; அவன் காலேபுடைய சந்ததிய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பிகாயில் தீவிரமாய் இருநூறு அப்பங்களையும், இரண்டு துருத்தி திராட்சரசத்தையும், சமையல் பண்ணப்பட்ட ஐந்து ஆடுகளையும், ஐந்து படி வறுத்த பயற்றையும், வற்றலாக்கப்பட்ட நூறு திராட்சக்குலைகளையும், வற்றலான இருநூறு அத்திப்பழ அடைகளையும் எடுத்து, கழுதைகள்மேல் ஏற்ற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வேலைக்காரரைப் பார்த்து: நீங்கள் எனக்கு முன்னே போங்கள்; இதோ, நான் உங்கள் பின்னே வருகிறேன் என்று சொல்லி அனுப்பினாள்; தன் புருஷனாகிய நாபாலுக்கு அதை அறிவிக்கவ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வேலைக்காரரைப் பார்த்து: நீங்கள் எனக்கு முன்னே போங்கள்; இதோ, நான் உங்கள் பின்னே வருகிறேன் என்று சொல்லி அனுப்பினாள்; தன் புருஷனாகிய நாபாலுக்கு அதை அறிவிக்கவ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பால் செத்துப்போனான் என்று தாவீது கேள்விப்பட்டபோது: என் நிந்தையின் வழக்கை நாபாலின் கையில் விசாரித்து, தம்முடைய அடியானைப் பொல்லாப்புச் செய்யாதபடிக்குத் தடுத்த கர்த்தருக்கு ஸ்தோத்திரம்; கர்த்தர் தாமே நாபாலின் பொல்லாப்பை அவன் தலையின்மேல் திரும்பப்பண்ணினார் என்று சொல்லி, அபிகாயிலை விவாகம்பண்ணுகிறதற்காக அவளோடே பேச, தாவீது ஆட்களை அனுப்ப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ஒரு கழுதையின்மேல் ஏறி, மலையின் மறைவில் இறங்கிவருகையில், இதோ, தாவீதும் அவன் மனுஷரும் அவளுக்கு எதிராக இறங்கிவந்தார்கள்; அவர்களைச் சந்தித்த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ஒரு கழுதையின்மேல் ஏறி, மலையின் மறைவில் இறங்கிவருகையில், இதோ, தாவீதும் அவன் மனுஷரும் அவளுக்கு எதிராக இறங்கிவந்தார்கள்; அவர்களைச் சந்தித்த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ாவீதின் ஊழியக்காரர் கர்மேலில் இருக்கிற அபிகாயிலண்டைக்கு வந்து, தாவீது உன்னை விவாகம்பண்ண மனதாய், எங்களை உன்னிடத்தில் அனுப்பினார் என்று அவளோடே சொல்லுகிறபோத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ாவீதின் ஊழியக்காரர் கர்மேலில் இருக்கிற அபிகாயிலண்டைக்கு வந்து, தாவீது உன்னை விவாகம்பண்ண மனதாய், எங்களை உன்னிடத்தில் அனுப்பினார் என்று அவளோடே சொல்லுகிறபோ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ுக்கு நாபால் என்றும், அவன் மனைவிக்கு அபிகாயில் என்றும் பெயர்; அந்த ஸ்திரீ மகா புத்திசாலியும் ரூபவதியுமாயிருந்தாள்; அந்தப் புருஷனோ முரடனும் துராகிருதனுமாயிருந்தான்; அவன் காலேபுடைய சந்ததிய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 தன் ஜனங்களை நோக்கி: அவனுக்கு வனாந்தரத்தில் இருக்கிறதையெல்லாம் வீணாகவே காப்பாற்றினேன்; அவனுக்கு உண்டானதிலெல்லாம் ஒன்றும் காணாமற்போனதில்லை; என்றாலும் நன்மைக்குப் பதிலாக அவன் எனக்குத் தீமைசெய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 தன் ஜனங்களை நோக்கி: அவனுக்கு வனாந்தரத்தில் இருக்கிறதையெல்லாம் வீணாகவே காப்பாற்றினேன்; அவனுக்கு உண்டானதிலெல்லாம் ஒன்றும் காணாமற்போனதில்லை; என்றாலும் நன்மைக்குப் பதிலாக அவன் எனக்குத் தீமைசெய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ுக்கு உண்டான எல்லாவற்றிலும் சுவரில் நீர்விடும் ஒரு நாயைமுதலாய் பொழுதுவிடியுமட்டும் நான் உயிரோடே வைத்தால், தேவன் தாவீதின் சத்துருக்களுக்கு அதற்குச் சரியாகவும் அதற்கு அதிகமாகவும் செய்யக்கடவர் என்று சொல்லியிருந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ுக்கு உண்டான எல்லாவற்றிலும் சுவரில் நீர்விடும் ஒரு நாயைமுதலாய் பொழுதுவிடியுமட்டும் நான் உயிரோடே வைத்தால், தேவன் தாவீதின் சத்துருக்களுக்கு அதற்குச் சரியாகவும் அதற்கு அதிகமாகவும் செய்யக்கடவர் என்று சொல்லியிருந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ள் எழுந்திருந்து, தரைமட்டும் முகங்குனிந்து, இதோ, நான் என் ஆண்டவனுடைய ஊழியக்காரரின் கால்களைக் கழுவத்தக்க பணிவிடைக்காரியாகிய அவருடைய அடியாள் என்றா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ள் எழுந்திருந்து, தரைமட்டும் முகங்குனிந்து, இதோ, நான் என் ஆண்டவனுடைய ஊழியக்காரரின் கால்களைக் கழுவத்தக்க பணிவிடைக்காரியாகிய அவருடைய அடியாள் என்றா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ிகாயில் தாவீதைக் காண்கையில், தீவிரமாய்க் கழுதையை விட்டு இறங்கி, தாவீதுக்கு நேராகத் தரையில் முகங்குப்புற விழுந்து பணிந்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ிகாயில் தாவீதைக் காண்கையில், தீவிரமாய்க் கழுதையை விட்டு இறங்கி, தாவீதுக்கு நேராகத் தரையில் முகங்குப்புற விழுந்து பணிந்து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பாதத்திலே விழுந்து: என் ஆண்டவனே, இந்தப் பாதகம் என்மேல் சுமரட்டும்; உம்முடைய அடியாளுடைய வார்த்தைகளை நீர் கேட்கும்பொருட்டாக உம்முடைய அடியாள் உமது செவிகேட்கப் பேசவேண்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அபிகாயில் தீவிரித்து எழுந்து, ஒரு கழுதையின்மேல் ஏறி, ஐந்து தாதிப்பெண்களைக் கூட்டிக் கொண்டு, தாவீதின் ஸ்தானாபதிகளுக்குப் பின்சென்று போய், அவனுக்கு மனைவியான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ுக்கு நாபால் என்றும், அவன் மனைவிக்கு அபிகாயில் என்றும் பெயர்; அந்த ஸ்திரீ மகா புத்திசாலியும் ரூபவதியுமாயிருந்தாள்; அந்தப் புருஷனோ முரடனும் துராகிருதனுமாயிருந்தான்; அவன் காலேபுடைய சந்ததிய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அபிகாயில் தீவிரித்து எழுந்து, ஒரு கழுதையின்மேல் ஏறி, ஐந்து தாதிப்பெண்களைக் கூட்டிக் கொண்டு, தாவீதின் ஸ்தானாபதிகளுக்குப் பின்சென்று போய், அவனுக்கு மனைவியான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ண்டவனாகிய நீர் நாபால் என்னும் இந்தப் பேலியாளின் மனுஷனை ஒரு பொருட்டாக எண்ணவேண்டாம்; அவன் பெயர் எப்படியோ அப்படியே அவனும் இருக்கிறான்; அவன் பெயர் நாபால், அவனுக்குப் பயித்தியமும் இருக்கிறது; உம்முடைய அடியாளாகிய நானோ, என் ஆண்டவன் அனுப்பின வாலிபரைக் காணவில்லை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ண்டவனாகிய நீர் நாபால் என்னும் இந்தப் பேலியாளின் மனுஷனை ஒரு பொருட்டாக எண்ணவேண்டாம்; அவன் பெயர் எப்படியோ அப்படியே அவனும் இருக்கிறான்; அவன் பெயர் நாபால், அவனுக்குப் பயித்தியமும் இருக்கிறது; உம்முடைய அடியாளாகிய நானோ, என் ஆண்டவன் அனுப்பின வாலிபரைக் காணவில்லை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ண்டவனாகிய நீர் நாபால் என்னும் இந்தப் பேலியாளின் மனுஷனை ஒரு பொருட்டாக எண்ணவேண்டாம்; அவன் பெயர் எப்படியோ அப்படியே அவனும் இருக்கிறான்; அவன் பெயர் நாபால், அவனுக்குப் பயித்தியமும் இருக்கிறது; உம்முடைய அடியாளாகிய நானோ, என் ஆண்டவன் அனுப்பின வாலிபரைக் காணவில்லை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யெஸ்ரயேல் ஊராளாகிய அகினோவாமையும் தாவீது விவாகம்பண்ணினான்; அவர்கள் இருவரும் அவனுக்கு மனைவியான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முவேல் மரணமடைந்தான். இஸ்ரவேலர் எல்லாரும் கூடிவந்து, அவனுக்காகத் துக்கங்கொண்டாடி, ராமாவிலிருக்கிற அவனுடைய வளவிலே அவனை அடக்கம்பண்ணினார்கள்; தாவீது எழுந்து, பாரான் வனாந்தரத்திற்குப் புறப்பட்டுப் போ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முவேல் மரணமடைந்தான். இஸ்ரவேலர் எல்லாரும் கூடிவந்து, அவனுக்காகத் துக்கங்கொண்டாடி, ராமாவிலிருக்கிற அவனுடைய வளவிலே அவனை அடக்கம்பண்ணினார்கள்; தாவீது எழுந்து, பாரான் வனாந்தரத்திற்குப் புறப்பட்டுப் போன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ோதும் என் ஆண்டவனே, நீர் இரத்தம் சிந்த வரவும், உம்முடைய கை நீதியைச் சரிக்கட்டவும், கர்த்தர் உமக்கு இடங்கொடுக்கவில்லை என்பதைக் கர்த்தருடைய ஜீவனைக்கொண்டும், உம்முடைய ஜீவனைக்கொண்டும் சொல்லுகிறேன்; இப்போதும் உம்முடைய சத்துருக்களும், என் ஆண்டவனுக்கு விரோதமாகப் பொல்லாப்புத் தேடுகிறவர்களும், நாபாலைப்போல ஆகக்கடவ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ோதும் என் ஆண்டவனே, நீர் இரத்தம் சிந்த வரவும், உம்முடைய கை நீதியைச் சரிக்கட்டவும், கர்த்தர் உமக்கு இடங்கொடுக்கவில்லை என்பதைக் கர்த்தருடைய ஜீவனைக்கொண்டும், உம்முடைய ஜீவனைக்கொண்டும் சொல்லுகிறேன்; இப்போதும் உம்முடைய சத்துருக்களும், என் ஆண்டவனுக்கு விரோதமாகப் பொல்லாப்புத் தேடுகிறவர்களும், நாபாலைப்போல ஆகக்கடவ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ப்போதும் என் ஆண்டவனே, நீர் இரத்தம் சிந்த வரவும், உம்முடைய கை நீதியைச் சரிக்கட்டவும், கர்த்தர் உமக்கு இடங்கொடுக்கவில்லை என்பதைக் கர்த்தருடைய ஜீவனைக்கொண்டும், உம்முடைய ஜீவனைக்கொண்டும் சொல்லுகிறேன்; இப்போதும் உம்முடைய சத்துருக்களும், என் ஆண்டவனுக்கு விரோதமாகப் பொல்லாப்புத் தேடுகிறவர்களும், நாபாலைப்போல ஆகக்கடவ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பால் தன் ஆடுகளை மயிர்கத்தரிக்கிற செய்தியை வனாந்தரத்தில் இருக்கிற தாவீது கேட்டபோது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சவுல்: தாவீதின் மனைவியாகிய மீகாள் என்னும் தன் குமாரத்தியைக் காலீம் ஊரானாகிய லாயீசின் குமாரனான பல்த்திக்குக் கொடுத்திருந்த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சவுல்: தாவீதின் மனைவியாகிய மீகாள் என்னும் தன் குமாரத்தியைக் காலீம் ஊரானாகிய லாயீசின் குமாரனான பல்த்திக்குக் கொடுத்திருந்த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ோதும் உமது அடியாள் என் ஆண்டவனுக்குக் கொண்டுவந்த காணிக்கையை ஏற்றுக்கொண்டு, என் ஆண்டவனைப் பின்பற்றுகிற வாலிபருக்குக் கொடுப்பீராக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ோதும் உமது அடியாள் என் ஆண்டவனுக்குக் கொண்டுவந்த காணிக்கையை ஏற்றுக்கொண்டு, என் ஆண்டவனைப் பின்பற்றுகிற வாலிபருக்குக் கொடுப்பீராக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ளின் பாதகத்தை மன்னியும், கர்த்தர் என் ஆண்டவனுக்கு நிலையான வீட்டை நிச்சயமாய்க் கட்டுவார்; என் ஆண்டவன் கர்த்தருடைய யுத்தங்களை நடத்துகிறவராமே; நீர் உயிரோடே இருக்கும் நாளில் ஒரு பொல்லாப்பும் உம்மிலே காணப்படாதிருப்பதாக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ளின் பாதகத்தை மன்னியும், கர்த்தர் என் ஆண்டவனுக்கு நிலையான வீட்டை நிச்சயமாய்க் கட்டுவார்; என் ஆண்டவன் கர்த்தருடைய யுத்தங்களை நடத்துகிறவராமே; நீர் உயிரோடே இருக்கும் நாளில் ஒரு பொல்லாப்பும் உம்மிலே காணப்படாதிருப்பதாக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ளின் பாதகத்தை மன்னியும், கர்த்தர் என் ஆண்டவனுக்கு நிலையான வீட்டை நிச்சயமாய்க் கட்டுவார்; என் ஆண்டவன் கர்த்தருடைய யுத்தங்களை நடத்துகிறவராமே; நீர் உயிரோடே இருக்கும் நாளில் ஒரு பொல்லாப்பும் உம்மிலே காணப்படாதிருப்பதாக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ம்மைத் துன்பப்படுத்தவும், உம்முடைய பிராணனை வாங்க வகைதேடவும், ஒரு மனுஷன் எழும்பினாலும் என் ஆண்டவனுடைய ஆத்துமா உம்முடைய தேவனாகிய கர்த்தரின் ஆதரவில் இருக்கிற ஜீவனுள்ளோருடைய கட்டிலே கட்டப்பட்டிருக்கும்; உம்முடைய சத்துருக்களின் ஆத்துமாக்களோ கவணில் வைத்து எறிந்தாற்போல எறியப்பட்டுப்போம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ம்மைத் துன்பப்படுத்தவும், உம்முடைய பிராணனை வாங்க வகைதேடவும், ஒரு மனுஷன் எழும்பினாலும் என் ஆண்டவனுடைய ஆத்துமா உம்முடைய தேவனாகிய கர்த்தரின் ஆதரவில் இருக்கிற ஜீவனுள்ளோருடைய கட்டிலே கட்டப்பட்டிருக்கும்; உம்முடைய சத்துருக்களின் ஆத்துமாக்களோ கவணில் வைத்து எறிந்தாற்போல எறியப்பட்டுப்போம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ம்மைத் துன்பப்படுத்தவும், உம்முடைய பிராணனை வாங்க வகைதேடவும், ஒரு மனுஷன் எழும்பினாலும் என் ஆண்டவனுடைய ஆத்துமா உம்முடைய தேவனாகிய கர்த்தரின் ஆதரவில் இருக்கிற ஜீவனுள்ளோருடைய கட்டிலே கட்டப்பட்டிருக்கும்; உம்முடைய சத்துருக்களின் ஆத்துமாக்களோ கவணில் வைத்து எறிந்தாற்போல எறியப்பட்டுப்ப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பத்து வாலிபரை அழைத்து: நீங்கள் கர்மேலுக்குப் போய், நாபாலிடத்தில் சென்று, என் பேரைச்சொல்லி, அவன் சுகசெய்தியை விசாரித்து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உம்மைக் குறித்துச் சொன்ன நன்மையின்படி எல்லாம் இனி என் ஆண்டவனுக்குச் செய்து, இஸ்ரவேலுக்கு அதிபதியாக உம்மை நேமிக்கும் போது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உம்மைக் குறித்துச் சொன்ன நன்மையின்படி எல்லாம் இனி என் ஆண்டவனுக்குச் செய்து, இஸ்ரவேலுக்கு அதிபதியாக உம்மை நேமிக்கும் போது,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உம்மைக் குறித்துச் சொன்ன நன்மையின்படி எல்லாம் இனி என் ஆண்டவனுக்குச் செய்து, இஸ்ரவேலுக்கு அதிபதியாக உம்மை நேமிக்கும் போது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ர் விருதாவாய் இரத்தம் சிந்தாமலும், என் ஆண்டவனாகிய நீர் பழிவாங்காமலும் இருந்ததுண்டானால், அப்பொழுது என் ஆண்டவனாகிய உமக்குத் துக்கமும் இராது, மன இடறலும் இராது; கர்த்தர் என் ஆண்டவனுக்கு நன்மை செய்யும்போது, உம்முடைய அடியாளை நினைப்பீராக என்றா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ர் விருதாவாய் இரத்தம் சிந்தாமலும், என் ஆண்டவனாகிய நீர் பழிவாங்காமலும் இருந்ததுண்டானால், அப்பொழுது என் ஆண்டவனாகிய உமக்குத் துக்கமும் இராது, மன இடறலும் இராது; கர்த்தர் என் ஆண்டவனுக்கு நன்மை செய்யும்போது, உம்முடைய அடியாளை நினைப்பீராக என்றாள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ு அபிகாயிலை நோக்கி: உன்னை இன்றையதினம் என்னைச் சந்திக்க அனுப்பின இஸ்ரவேலின் தேவனாகிய கர்த்தருக்கு ஸ்தோத்திர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ு அபிகாயிலை நோக்கி: உன்னை இன்றையதினம் என்னைச் சந்திக்க அனுப்பின இஸ்ரவேலின் தேவனாகிய கர்த்தருக்கு ஸ்தோத்திரம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 சொல்லிய யோசனை ஆசீர்வதிக்கப்படுவதாக; நான் இரத்தம் சிந்த வராதபடிக்கும், என் கையே பழிவாங்காதபடிக்கும், நீ இன்றையதினம் எனக்குத் தடைபண்ணினபடியினால், நீயும் ஆசீர்வதிக்கப்படுவாயாக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 சொல்லிய யோசனை ஆசீர்வதிக்கப்படுவதாக; நான் இரத்தம் சிந்த வராதபடிக்கும், என் கையே பழிவாங்காதபடிக்கும், நீ இன்றையதினம் எனக்குத் தடைபண்ணினபடியினால், நீயும் ஆசீர்வதிக்கப்படுவாய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ರಿದಾಗ ನನ್ನ ಹೆಸರಿನಿಂದ ಅವನನ್ನು ವಂದಿಸ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ಭಿವೃದ್ಧಿಯಲ್ಲಿ ಬಾಳುವವನಾದ ಅವನಿಗೆ ಹೇಳ ಬೇಕಾದದ್ದೇನಂದರೆ--ನಿನಗೆ ಸಮಾಧಾನವೂ ನಿನ್ನ ಮನೆಗೆ ಸಮಾಧಾನವೂ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ಂಟಾದ ಎಲ್ಲಕ್ಕೂ ಸಮಾಧಾನವೂ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ಗೆ ಕುರಿಗಳ ಉಣ್ಣೆಯನ್ನು ಕತ್ತರಿಸುವವರು ಇದ್ದಾರೆಂದು ನಾನು ಕೇಳಿದ್ದೇನೆ. ಆದರೆ ನಮ್ಮ ಸಂಗಡವಿದ್ದ ನಿನ್ನ ಕು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ಯುವವರು ಕರ್ಮೆಲಿ ನಲ್ಲಿ ಇದ್ದ ದಿವಸಗಳೆಲ್ಲಾ ನಾವು ಅವರನ್ನು ತೊಂದರೆ ಪಡಿಸಲಿಲ್ಲ; ಅವರು ಒಂದನ್ನಾದರೂ ಕಳಕೊಳ್ಳಲ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ಿನ್ನ ಯೌವನಸ್ಥರನ್ನು ಕೇಳು, ಅವರೇ ನಿನಗೆ ಹೇಳುವರು. ಆದದರಿಂದ ಈಗ ಈ ಯುವಕರಿಗೆ ನಿನ್ನ ದೃಷ್ಟಿಯಲ್ಲಿ ದಯೆದೊರಕಲ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ಳ್ಳೇ ದಿವಸದಲ್ಲಿ ನಾವು ಬಂದೆವು. ನಿನ್ನ ಕೈಯಲ್ಲಿ ದೊರಕುವದನ್ನು ನಿನ್ನ ಸೇವಕರಿಗೂ ನಿನ್ನ ಕುಮಾರನಾದ ದಾವೀದನ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ಯಪಾಲಿಸ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ದಾವೀದನ ಯುವಕರು ಬಂದು ಈ ಮಾತುಗಳನ್ನೆಲ್ಲಾ ದಾವೀದನ ಹೆಸರಿನಲ್ಲಿ ನಾಬಾಲನಿಗೆ ಹೇಳಿ ಮೌನವಾ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ಾಬಾಲನು ದಾವೀದನ ಸೇವಕರಿಗೆ ಪ್ರತ್ಯುತ್ತರವಾಗಿ--ದಾವೀದನು ಯಾರು? ಇಷಯನ ಮಗನು ಯಾರು? ತಮ್ಮ ಯಜಮಾನನನ್ನು ಬಿ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ರ್ಮೆಲಿನಲ್ಲಿ ಸ್ವಾಸ್ತ್ಯಗಳಿರುವ ಮಾವೋನಿನ ವನಾದ ಒಬ್ಬ ಮನುಷ್ಯನಿದ್ದನು. ಆ ಮನುಷ್ಯನು ಬಹು ದೊಡ್ಡವನಾಗಿದ್ದ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ಗಲಿ ಹೋಗುವ ಸೇವಕರು ಈ ದಿವಸಗಳಲ್ಲಿ ಅನೇಕರು ಇ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ನು ನನ್ನ ರೊಟ್ಟಿಯನ್ನೂ ನೀರನ್ನೂ ಉಣ್ಣೆಯನ್ನು ಕತ್ತರಿಸುವವ ರಿಗೋಸ್ಕರ ನಾನು ಸಿದ್ಧಮಾಡಿಸಿದ ಮಾಂಸವನ್ನೂ ತೆಗ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ಿಯವರೆಂದು ನಾನರಿಯದ ಮನುಷ್ಯರಿಗೆ ಕೊಡುವೆನೋ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ಹೀಗೆ ದಾವೀದನ ಯುವಕರು ತಮ್ಮ ಮಾರ್ಗವಾಗಿ ಹಿಂದಕ್ಕೆ ತಿರುಗಿ ದಾವೀದನ ಬಳಿಗೆ ಬಂದು ಈ ಮಾತುಗಳನ್ನೆಲ್ಲಾ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ನಿನಗೆ ಕೇಡು ಮಾಡದ ಹಾಗೆ ನನಗೆ ಆಟಂಕ ಮಾಡಿದ ಇಸ್ರಾ ಯೇಲಿನ ದೇವರಾದ ಕರ್ತನ ಜೀವದಾಣೆ, ನೀನು ಬೇಗನೆ ಬಂದು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ುಗೊಳ್ಳದೆ ಹೋಗಿದ್ದರೆ ಉದಯವಾಗುವಷ್ಟರಲ್ಲಿ ನಾಬಾಲನಿಗೆ ಒಬ್ಬನಾದರೂ ಉಳಿಯುತ್ತಿರಲ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ದಾವೀದನು ತನ್ನ ಮನುಷ್ಯ ರಿಗೆ--ನೀವು ಒಬ್ಬೊಬ್ಬನು ತನ್ನ ಕತ್ತಿಯನ್ನು ಸೊಂಟಕ್ಕೆ ಕಟ್ಟಿಕೊಳ್ಳ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ಯೊಬ್ಬನು ತನ್ನ ಕತ್ತಿಯನ್ನು ಸೊಂಟಕ್ಕೆ ಕಟ್ಟಿಕೊಂಡನು; ಹಾಗೆಯೇ ದಾವೀದನು ತನ್ನ ಕತ್ತಿಯನ್ನು ಸೊಂಟ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ಿಕೊಂಡನು. ದಾವೀದನ ಹಿಂದೆ ಹೆಚ್ಚು ಕಡಿಮೆ ನಾನೂರು ಮಂದಿ ಹೋದರು; ಆದರೆ ಇನ್ನೂರು ಮಂದಿ ಸಾಮಗ್ರಿಗಳ ಬಳ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 ಮೂರು ಸಾವಿರ ಕುರಿಗಳೂ ಸಾವಿರ ಮೇಕೆಗಳೂ ಇದ್ದವು. ಅವನು ಕರ್ಮೆಲಿನಲ್ಲಿ ತನ್ನ ಕುರಿಗಳ ಉಣ್ಣ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ಂತ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ಕೆಲಸದವರಲ್ಲಿ ಯೌವನಸ್ಥನೊಬ್ಬನು ನಾಬಾಲನ ಹೆಂಡತಿಯಾದ ಅಬೀಗೈಲಳಿಗೆ--ಇಗೋ, ನಮ್ಮ ಯಜಮಾನನನ್ನು ವಂದಿಸಲು ದಾವೀದ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ಣ್ಯದಿಂದ ದೂತರನ್ನು ಕಳುಹಿಸಿದನು; ಆದರೆ ಅವನು ಅವರನ್ನು ನಿಂ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ಅವಳು ತನಗೆ ತಂದ ದ್ದನ್ನು ದಾವೀದನು ಅವಳ ಕೈಯಿಂದ ತಕ್ಕೊಂಡು ಅವಳಿಗೆ--ನೀನು ಸಮಾಧಾನವಾಗಿ ನಿನ್ನ ಮನೆಗೆ ಹೋಗು; ಇಗ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ನಿನ್ನ ಮಾತನ್ನು ಕೇಳಿ ನಿನ್ನ ವಿಜ್ಞಾಪನೆಯನ್ನು ಅಂಗೀಕರಿಸಿದ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 ಮನುಷ್ಯರು ನಮಗೆ ಬಹಳ ಉಪಕಾರಿಗಳಾಗಿದ್ದರು. ನಾವು ಹೊರಗೆ ಇರುವಾಗ ಅವರು ನಮ್ಮಲ್ಲಿ ಸಂಚರಿಸುತ್ತಿದ್ದ ದಿನ ಗಳ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ವು ತೊಂದರೆಪಡಲಿಲ್ಲ; ಒಂದನ್ನಾದರೂ ಕಳಕೊಳ್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ತರುವಾಯ ಅಬೀಗೈಲಳು ನಾಬಾಲನ ಬಳಿಗೆ ಬಂದಾಗ ಇಗೋ, ಅರಸನ ಔತಣಕ್ಕೆ ಸಮಾನವಾದ ಔತಣ ಅವನ ಮನೆಯಲ್ಲಿತ್ತು. ಅವನು ಬಹಳ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ಡಿದದ್ದರಿಂದ ಅವನ ಹೃದಯವು ಅವನಲ್ಲಿ ಉಲ್ಲಾಸ ಗೊಂಡಿತ್ತು. ಆದಕಾರಣ ಅವಳು ಉದಯವಾಗುವ ವರೆಗೆ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ಿಮೆಯಾದದ್ದನ್ನಾಗಲಿ ಹೆಚ್ಚಾದದ್ದ ನ್ನಾಗಲಿ ತಿಳ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ರಿಸುತ್ತಿ 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ಇದಲ್ಲದೆ ಅವರ ಸಂಗಡ ನಾವು ಕುರಿಗಳನ್ನು ಮೇಯಿಸಿಕೊಂಡ ಇದ್ದ ದಿನಗಳೆಲ್ಲಾ ನಮಗೆ ಅವರು ರಾತ್ರಿ ಹಗಲು ಒಂದು ಕೋಟ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ೋಡೆ ಯ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ಉದಯದಲ್ಲಿ ನಾಬಾಲನಿಗೆ ದ್ರಾಕ್ಷಾರಸದ ಅಮಲು ಇಳಿದಾಗ ಅವನ ಹೆಂಡತಿಯು ಈ ಮಾತುಗಳನ್ನು ಅವನಿಗೆ ತಿಳಿಸಲು ಏನಾಯಿತಂದ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ಹೃದಯವು ಅವನಲ್ಲಿ ಸತ್ತು ಅವನು ಕಲ್ಲಿನ ಹಾಗಾ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ಈಗ ನೀನು ಅದಕ್ಕೆ ಮಾಡಬೇಕಾ ದದ್ದೇನೆಂದು ತಿಳುಕೊಂಡು ನೋಡು. ಯಾಕಂದರೆ ಕೇಡು ನಮ್ಮ ಯಜಮಾನನ ಮೇಲೆಯೂ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ೆಲ್ಲಾದರ ಮೇಲೆಯೂ ನಿಶ್ಚಯಿಸಲ್ಪಟ್ಟಿದೆ; ಏನಂದರೆ, ಅವನು ಬೆಲಿಯಾಳನ ಮಗನಾಗಿರುವದ ರಿಂದ ಅವನ ಸಂಗಡ ಯಾವನೂ ಮಾತನಾ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ಡ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ಹೆಚ್ಚು ಕಡಿಮೆ ಹತ್ತು ದಿವಸಗಳಾದ ತರುವಾಯ ಏನಾಯಿತಂದರೆ, ಕರ್ತನು ನಾಬಾಲನನ್ನು ಹೊಡೆದದ್ದರಿಂದ ಅವನು ಸತ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ಅಬೀಗೈಲಳು ಶೀಘ್ರವಾಗಿ ಇನ್ನೂರು ರೊಟ್ಟಿಗಳನ್ನೂ ಎರಡು ಬುದ್ದಲಿ ದ್ರಾಕ್ಷಾರಸ ವನ್ನೂ ಸಿದ್ಧಪಡಿಸಿದ ಐದು ಕುರಿ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ಂಸವನ್ನೂ ಐದು ಸೇರು ಹುರಿದ ಕಾಳುಗಳನ್ನೂ ಒಣಗಿದ ನೂರು ದ್ರಾಕ್ಷೇ ಗೊಂಚಲುಗಳನ್ನೂ ಒಣಗಿದ ಇನ್ನೂರು ಅಂಜೂರದ ಉಂಡೆ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ಈ ಮನುಷ್ಯನ ಹೆಸರು ನಾಬಾಲನು; ಅವನ ಹೆಂಡತಿಯ ಹೆಸರು ಅಬೀಗೈಲ್‌. ಆ ಸ್ತ್ರೀಯು ಮಹಾ ಬುದ್ಧಿವಂತೆಯೂ ಸೌಂದರ್ಯವತ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 ಕತ್ತೆಗಳ ಮೇಲೆ ಹೇರಿಸ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ತನ್ನ ಸೇವಕರಿಗೆ--ನನಗೆ ಮುಂದಾಗಿ ಹೋಗಿರಿ; ಇಗೋ, ನಾನು ನಿಮ್ಮ ಹಿಂದೆ ಬರುವೆನೆಂದು ಹೇಳಿದಳು; ಆದರೆ ತನ್ನ ಗಂಡನ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ಬಾಲನಿಗೆ ತಿಳ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ನಾಬಾಲನು ಸತ್ತನೆಂದು ದಾವೀದನು ಕೇಳಿದಾಗ ನನ್ನ ನಿಂದೆಯ ವ್ಯಾಜ್ಯವನ್ನು ನಾಬಾಲನಿಂದ ವಿಚಾರಿಸಿ ತನ್ನ ಸೇವಕ 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ಡುಮಾಡಗೊಡದ ಹಾಗೆ ಆಟಂಕಿಸಿದ ಕರ್ತನು ಸ್ತುತಿ ಹೊಂದಲಿ; ಯಾಕಂದರೆ ಕರ್ತನು ನಾಬಾಲನ ಕೆಟ್ಟತನವನ್ನು ಅವನ ತಲೆಯ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ಮಾಡಿದನು ಅಂದನು. ದಾವೀದನು ಅಬೀಗೈಲ ಳನ್ನು ತನಗೆ ಹೆಂಡತಿಯಾಗಿ ತಕ್ಕೊಳ್ಳುವದಕ್ಕಾಗಿ ಅವಳ ಸಂಗಡ ಮಾತನಾಡ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ಳು ಒಂದು ಕತ್ತೆಯ ಮೇಲೆ ಹತ್ತಿಕೊಂಡು ಗುಡ್ಡದ ಮರೆಗೆ ಬಂದಾಗ ಇಗೋ, ದಾವೀದನೂ ಅವನ ಮನುಷ್ಯರೂ ಅವಳಿಗೆ ಎದುರ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ಳಿದು ಬಂದರು. ಅವಳು ಅವರನ್ನು ಎದುರುಗೊಂಡ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ದಾವೀದನ ಸೇವಕರು ಕರ್ಮೆಲಿನಲ್ಲಿರುವ ಅಬೀಗೈಲಳ ಬಳಿಗೆ ಬಂದಾಗ ಅವಳಿಗೆ--ದಾವೀದನು ನಿನ್ನನ್ನು ತನಗೆ ಹೆಂಡತಿ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ಕ್ಕೊಳ್ಳುವದಕ್ಕಾಗಿ ನಮ್ಮನ್ನು ನಿನ್ನ ಬಳಿಗೆ ಕಳುಹಿಸಿದನೆಂದು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ಳು. ಆದರೆ ಆ ಮನುಷ್ಯನು--ಕಠಿಣ ಸ್ವಭಾವದವನಾಗಿಯೂ ತನ್ನ ಕ್ರಿಯೆಗಳಲ್ಲಿ ಕೆಟ್ಟವನಾಗಿಯೂ ಇದ್ದನು; ಅವನು ಕಾಲೇಬ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ರೆ ದಾವೀದನು--ಅಡವಿ ಯಲ್ಲಿದ್ದ ಇವನ ಎಲ್ಲಾದರಲ್ಲಿ ಒಂದಾದರೂ ಕಳಕೊಳ್ಳದ ಹಾಗೆ ನಾನು ಕಾಪಾಡಿದ್ದು ವ್ಯರ್ಥ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ರೆ ನಾನು ಮಾಡಿದ ಉಪಕಾರಕ್ಕೆ ಬದಲಾಗಿ ಈಗ ಅವನು ನನಗೆ ಅಪಕಾರ ಮಾಡ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ಿಗೆ ಇರುವವ ರೆಲ್ಲರಲ್ಲಿ ಉದಯವಾಗುವವರೆಗೆ ನಾನು ಒಬ್ಬ ಗಂಡ ಸನ್ನು ಉಳಿಸಿದರೆ ದೇವರು ದಾವೀದನ ಶತ್ರುಗ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ೀಗೆಯೂ ಇದಕ್ಕಿಂತ ಅಧಿಕವಾಗಿಯೂ ಮಾಡ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ಆಗ ಅವಳು ಎದ್ದು ಬೋರಲು ಬಿದ್ದು--ಇಗೋ, ನಿನ್ನ ದಾಸಿ ನನ್ನ ಒಡೆ ಯನ ಸೇವಕರ ಪಾದಗಳನ್ನು ತೊಳೆಯುವ ಒಬ್ಬ ಸೇವಕಳಾಗಬೇಕ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ಬೀಗೈಲಳು ದಾವೀದನನ್ನು ನೋಡಿದ ಕೂಡಲೇ ಕತ್ತೆಯಿಂದಿಳಿದು ದಾವೀದನಿಗೆ ಎದುರಾಗಿ ಹೋಗಿ ಅವನ ಮುಂದೆ ಬೋರಲು ಬಿ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ಲಕ್ಕೆ ಎರಗಿ ಅವನ ಪಾದಗಳ ಮೇಲೆ ಬಿದ್ದು--ನನ್ನ ಒಡೆ ಯನೇ, ಈ ಅಕ್ರಮವು ನನ್ನ ಮೇಲೆಯೇ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ದಯಮಾಡಿ ನಿನ್ನ ದಾಸಿಯನ್ನು ಮಾತಾಡಗೊಡಿಸಿ ನಿನ್ನ ದಾಸಿಯ ಮಾತುಗಳನ್ನು ಕೇ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ಅಬೀಗೈಲಳು ಬೇಗನೆ ಎದ್ದು ಕತ್ತೆಯ ಮೇಲೆ ಹತ್ತಿಕೊಂಡು ತನ್ನ ಸಂಗಡ ಇರುವ ಐದು ಮಂದಿ ದಾಸಿಯರನ್ನು ಕರಕೊಂಡು ದಾವೀದ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ಂಶಸ್ಥ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ಕರ ಹಿಂದೆ ಹೋಗಿ ಅವನಿಗೆ ಹೆಂಡತಿ ಯಾ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ನ್ನ ಒಡೆಯನು, ದಯಮಾಡಿ ಬೆಲಿಯಾಳನ ಈ ಮನುಷ್ಯ ನಾದ ನಾಬಾಲನ ಮೇಲೆ ಗಮನ ಇಡದೆ ಇರಲಿ. ಯಾಕಂದರೆ ಅವನ ಹೆಸರು ಹೇಗ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ಯೇ ಅವನು ನಾಬಾಲನೆಂಬ ಹೆಸರುಳ್ಳವನು, ಮೂರ್ಖ ತನವು ಅವನ ಸಂಗಡ ಇರುವದು. ಆದರೆ ನನ್ನ ಒಡೆಯನಾದ ನೀನು ಕಳುಹಿಸಿದ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ೌವನಸ್ಥರನ್ನು ನಿನ್ನ ದಾಸಿಯಾದ ನಾನು ನೋ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ಇದಲ್ಲದೆ ದಾವೀದನು ಇಜ್ರೇಲು ಊರಿನವಳಾದ ಅಹೀನೋವಮಳನ್ನು ತಕ್ಕೊಂಡನು.ಅವರಿಬ್ಬರೂ ಅವನಿಗೆ ಹೆಂಡತಿಯರಾ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ಮುವೇಲನು ಸತ್ತುಹೋದನು; ಇಸ್ರಾಯೇಲ್ಯರೆಲ್ಲರೂ ಕೂಡಿಬಂದು ಅವನಿ ಗೋಸ್ಕರ ಗೋಳಾಡಿ ರಾಮದಲ್ಲಿರುವ ಅವನ ಮನೆ 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ನ್ನು ಹೂಣಿಟ್ಟರು. ದಾವೀದನು ಎದ್ದು ಪಾರಾನ್‌ ಅರಣ್ಯಕ್ಕೆ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ದಕಾರಣ ನನ್ನ ಒಡೆಯನೇ, ನೀನು ರಕ್ತ ಚೆಲ್ಲುವದಕ್ಕೂ ನಿನ್ನ ಕೈಯಿಂದ ನಿನಗೆ ಮುಯ್ಯಿ ತೀರಿಸಿಕೊಳ್ಳುವದ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ುವದನ್ನು ದೇವರು ಆಟಂಕ ಮಾಡಿದ್ದರಿಂದ ಕರ್ತನ ಜೀವದಾಣೆ, ನಿನ್ನ ಪ್ರಾಣದ ಜೀವದಾಣೆ, ನಿನ್ನ ಶತ್ರುಗಳೂ ನನ್ನ ಒಡೆಯ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ಡನ್ನು ಹುಡುಕು ವವರೂ ನಾಬಾಲನ ಹಾಗೆಯೇ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ಾಬಾಲನು ತನ್ನ ಕುರಿಗಳ ಉಣ್ಣೆಯನ್ನು ಕತ್ತರಿಸುವ ವರ್ತಮಾನವನ್ನು ದಾವೀದನು ಅರಣ್ಯದಲ್ಲಿ ಕ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ಆದರೆ ಸೌಲನು ದಾವೀದನ ಹೆಂಡತಿಯಾದ ವಿಾಕಲಳೆಂಬ ತನ್ನ ಕುಮಾರ್ತೆಯನ್ನು ಗಲ್ಲೀಮ್‌ ಪಟ್ಟಣದ ಲಯಿಷನ ಮಗನಾದ ಪಲ್ಟ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ಈಗ ನಿನ್ನ ದಾಸಿಯು ನನ್ನ ಒಡೆಯನಿಗೆ ತಕ್ಕೊಂಡು ಬಂದ ಈ ಆಶೀರ್ವಾದವು ನನ್ನ ಒಡೆಯನನ್ನು ಹಿಂಬಾಲಿಸುವ ಯೌವನಸ್ಥ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ಲ್ಪ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ೀನು ದಯಮಾಡಿ ನಿನ್ನ ದಾಸಿಯದ್ರೋಹವನ್ನು ಮನ್ನಿಸಬೇಕು; ನನ್ನ ಒಡೆಯನು ಕರ್ತನ ಯುದ್ಧಗಳನ್ನು ನಡೆಸುತ್ತಾನೆ;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ನಗಳಲ್ಲಿ ನಿನ್ನ ಬಳಿಯಲ್ಲಿ ಕೆಟ್ಟತನವು ಕಂಡುಹಿಡಿ ಯಲ್ಪಟ್ಟದ್ದಿಲ್ಲ; ಆದದರಿಂದ ಕರ್ತನು ನನ್ನ ಒಡೆಯನಿಗೆ ಸ್ಥಿರ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ನ್ನು ಖಂಡಿತವಾಗಿ 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ಈಗ ನಿನ್ನನ್ನು ಹಿಂದಟ್ಟಿ ನಿನ್ನ ಪ್ರಾಣವನ್ನು ಹುಡು ಕುವದಕ್ಕೆ ಒಬ್ಬನು ಎದ್ದಿದ್ದಾನೆ; ಆದರೂ ನನ್ನ ಒಡೆ ಯ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ಣವು ದೇವರಾದ ಕರ್ತನ ಬಳಿಯ ಜೀವದ ಕಟ್ಟಿನಲ್ಲಿ ಕಟ್ಟಲ್ಪಟ್ಟಿರುವದು; ನಿನ್ನ ಶತ್ರುಗಳ ಪ್ರಾಣವನ್ನು ಕವಣ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ಧ್ಯದಲ್ಲಿಟ್ಟು ಎಸೆದ ಹಾಗೆಯೇ ಆತನು ಎಸೆದು 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ಗ ದಾವೀದನು ಹತ್ತು ಮಂದಿ ಯುವಕರನ್ನು ಕಳುಹಿಸಿದನು; ದಾವೀದನು ಅವರಿಗೆ--ನೀವು ಕರ್ಮೆಲಿಗೆ ಹೋಗಿ ನಾಬಾಲ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ಇದಲ್ಲದೆ ನನ್ನ ಒಡೆಯನಾದ ನಿನ್ನನ್ನು ಕುರಿತು ಕರ್ತನು ಹೇಳಿದ ಒಳ್ಳೇದನ್ನೆಲ್ಲಾ ನಿನಗೆ ಮಾಡಿ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ಯರ ಮೇಲೆ ನಾಯಕನಾಗಿ ನೇಮಿಸಿದಾಗ ಏನಾಗುವ ದಂದರೆ, ನೀನು ಸುಮ್ಮನೆ ರಕ್ತ ಚೆಲ್ಲಿದ್ದೂ ನನ್ನ ಒಡೆಯನು ತನಗೆ ತಾನ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ಯ್ಯಿ ತೀರಿಸಿಕೊಂಡದ್ದೂ ನಿನಗೆ ವ್ಯಥೆಯಾಗಿರುವದ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ನನ್ನ ಒಡೆಯನ ಹೃದಯಕ್ಕೆ ಅಪರಾಧವಾಗಿರುವದಿಲ್ಲ. ಆದರೆ ನನ್ನ ಒಡೆಯನಿಗೆ ಕರ್ತನು ಚೆನ್ನಾಗಿ ನಡೆಸಿದಾಗ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ಸಿಯನ್ನು ಜ್ಞಾಪಕಮಾಡಿಕೊಳ್ಳಬೇಕ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ಆಗ ದಾವೀದನು ಅಬೀಗೈಲಳಿಗೆ--ನನ್ನನ್ನು ಎದುರು ಗೊಳ್ಳುವದಕ್ಕೆ ಈ ಹೊತ್ತು ನಿನ್ನನ್ನು ಕಳುಹಿಸಿದ ಇಸ್ರಾ 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ದ ಕರ್ತನಿಗೆ ಸ್ತೋತ್ರವ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ನಿನ್ನ ಬುದ್ಧಿಮಾತು ಆಶೀರ್ವದಿಸಲ್ಪಡಲಿ. ನಾನು ರಕ್ತ ಚೆಲ್ಲುವದನ್ನೂ ನನ್ನ ಕೈಯಿಂದ ನಾನೇ ಮುಯ್ಯಿ ತೀರಿಸದಂತೆಯೂ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ತ್ತು ನನ್ನನ್ನು ಆಟಂಕಪಡಿ ಸಿದ ನಿನಗೆ ಆಶೀರ್ವಾದವ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2026-06-03T09:52:43Z</dcterms:created>
  <dcterms:modified xsi:type="dcterms:W3CDTF">2026-06-03T09:52:43Z</dcterms:modified>
  <dc:title>1 சாமுவேல்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