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ரியர் எப்பிராயீமைச் சார்ந்திருக்கிறார்களென்று தாவீதின் குடும்பத்துக்கு அறிவிக்கப்பட்டபோது, ராஜாவின் இருதயமும் அவன் ஜனத்தின் இருதயமும் காட்டிலுள்ள மரங்கள் காற்றினால் அசைகிறதுபோல் அசை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 ஏசாயாவை நோக்கி: நீயும் உன் மகன் சேயார்சூபுமாக வண்ணார் துறைவழியிலுள்ள மேற்குளத்து மதகின் கடைசிமட்டும் ஆகாசுக்கு எதிர்கொண்டுபோய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 ஏசாயாவை நோக்கி: நீயும் உன் மகன் சேயார்சூபுமாக வண்ணார் துறைவழியிலுள்ள மேற்குளத்து மதகின் கடைசிமட்டும் ஆகாசுக்கு எதிர்கொண்டுபோய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அவனை நோக்கி: சீரியர் எப்பிராயீமோடும், ரெமலியாவின் மகனோடும் உனக்கு விரோதமாகத் துராலோசனை பண்ண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அவனை நோக்கி: சீரியர் எப்பிராயீமோடும், ரெமலியாவின் மகனோடும் உனக்கு விரோதமாகத் துராலோசனை பண்ண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யூதாவுக்கு விரோதமாய்ப்போய், அதை நெருக்கி, அதை நமக்குள்ளே பங்கிட்டுக்கொண்டு, அதற்குத் தபேயாலின் குமாரனை ராஜாவாக ஏற்படுத்துவோம் என்று சொன்னதினிமித்தம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ம் யூதாவுக்கு விரோதமாய்ப்போய், அதை நெருக்கி, அதை நமக்குள்ளே பங்கிட்டுக்கொண்டு, அதற்குத் தபேயாலின் குமாரனை ராஜாவாக ஏற்படுத்துவோம் என்று சொன்னதினிமித்தம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பயப்படாமல் அமர்ந்திருக்கப் பார்; இந்த இரண்டு புகைகிற கொள்ளிக்கட்டைகளாகிய சீரியரோடே வந்த ரேத்சீனும், ரெமலியாவின் மகனும் கொண்ட உக்கிரக்கோபத்தினிமித்தம் உன் இருதயம் துவளவேண்டா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பயப்படாமல் அமர்ந்திருக்கப் பார்; இந்த இரண்டு புகைகிற கொள்ளிக்கட்டைகளாகிய சீரியரோடே வந்த ரேத்சீனும், ரெமலியாவின் மகனும் கொண்ட உக்கிரக்கோபத்தினிமித்தம் உன் இருதயம் துவளவேண்ட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: அந்த ஆலோசனை நிலைநிற்பதில்லை, அதின்படி சம்பவிப்பதுமில்லை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் வந்து ஏகமாய் வனாந்தரங்களின் பள்ளத்தாக்குகளிலும், கன்மலைகளின் வெடிப்புகளிலும் எல்லா முட்காடுகளிலும், மேய்ச்சலுள்ள எல்லா இடங்களிலும் தங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ரியாவின் தலை தமஸ்கு, தமஸ்குவின் தலை ரேத்சீன்; இன்னும் அறுபத்தைந்து வருஷங்களிலே எப்பிராயீம் ஒரு ஜனமாயிராதபடிக்கு நொறுங்குண்டு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ரியாவின் தலை தமஸ்கு, தமஸ்குவின் தலை ரேத்சீன்; இன்னும் அறுபத்தைந்து வருஷங்களிலே எப்பிராயீம் ஒரு ஜனமாயிராதபடிக்கு நொறுங்குண்டுப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ிராயீமின் தலை சமாரியா, சமாரியாவின் தலை ரெமலியாவின் மகன்; நீங்கள் விசுவாசியாவிட்டால் நிலைபெறமாட்டீர்கள் என்று சொல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ப்பிராயீமின் தலை சமாரியா, சமாரியாவின் தலை ரெமலியாவின் மகன்; நீங்கள் விசுவாசியாவிட்டால் நிலைபெறமாட்டீர்கள் என்று சொல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கர்த்தர் ஆகாசை நோக்கி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தேவனாகிய கர்த்தரிடத்தில் ஒரு அடையாளத்தை வேண்டிக்கொள்; அதை ஆழத்திலிருந்தாகிலும், உன்னதத்திலிருந்தாகிலும் உண்டாகக் கேட்டுக்கொள் என்று சொன்ன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ாசோ: நான் கேட்கமாட்டேன், நான் கர்த்தரைப் பரீட்சைசெய்யமாட்டே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ஏசாயா: தாவீதின் வம்சத்தாரே, கேளுங்கள்; நீங்கள் மனுஷரை விசனப்படுத்துகிறது போதாதென்று என் தேவனையும் விசனப்படுத்தப் பார்க்கிறீர்களோ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ஏசாயா: தாவீதின் வம்சத்தாரே, கேளுங்கள்; நீங்கள் மனுஷரை விசனப்படுத்துகிறது போதாதென்று என் தேவனையும் விசனப்படுத்தப் பார்க்கிறீர்கள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ஆண்டவர் தாமே உங்களுக்கு ஒரு அடையாளத்தைக் கொடுப்பார்; இதோ, ஒரு கன்னிகை கர்ப்பவதியாகி ஒரு குமாரனைப் பெறுவாள், அவருக்கு இம்மானுவேல் என்று பேரிடுவ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் வந்து ஏகமாய் வனாந்தரங்களின் பள்ளத்தாக்குகளிலும், கன்மலைகளின் வெடிப்புகளிலும் எல்லா முட்காடுகளிலும், மேய்ச்சலுள்ள எல்லா இடங்களிலும் தங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 ஆண்டவர் தாமே உங்களுக்கு ஒரு அடையாளத்தைக் கொடுப்பார்; இதோ, ஒரு கன்னிகை கர்ப்பவதியாகி ஒரு குமாரனைப் பெறுவாள், அவருக்கு இம்மானுவேல் என்று பேரிடுவ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மையை வெறுத்து நன்மையைத் தெரிந்துகொள்ள அறியும் வயதுமட்டும் அவர் வெண்ணெயையும் தேனையும் சாப்பிடுவ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ிள்ளை தீமையை வெறுக்கவும், நன்மையைத் தெரிந்துகொள்ளவும் அறிகிறதற்குமுன்னே, நீ அருவருக்கிற தேசம் அதின் இரண்டு ராஜாக்களால் விட்டுவிட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ிள்ளை தீமையை வெறுக்கவும், நன்மையைத் தெரிந்துகொள்ளவும் அறிகிறதற்குமுன்னே, நீ அருவருக்கிற தேசம் அதின் இரண்டு ராஜாக்களால் விட்டுவிடப்ப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ிராயீம் யூதாவைவிட்டுப் பிரிந்த நாள்முதல் வராத நாட்களைக் கர்த்தர் உன்மேலும், உன் ஜனத்தின்மேலும், உன் பிதாவுடைய வம்சத்தின்மேலும், அசீரியாவின் ராஜாவினாலே வரப்பண்ணுவ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ிராயீம் யூதாவைவிட்டுப் பிரிந்த நாள்முதல் வராத நாட்களைக் கர்த்தர் உன்மேலும், உன் ஜனத்தின்மேலும், உன் பிதாவுடைய வம்சத்தின்மேலும், அசீரியாவின் ராஜாவினாலே வரப்பண்ணுவ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ட்களிலே, கர்த்தர் எகிப்து நதிகளின் கடையாந்தரத்திலுள்ள ஈயையும், அசீரியா தேசத்திலிருக்கும் தேனீயையும் பயில்காட்டி அழைப்ப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ட்களிலே, கர்த்தர் எகிப்து நதிகளின் கடையாந்தரத்திலுள்ள ஈயையும், அசீரியா தேசத்திலிருக்கும் தேனீயையும் பயில்காட்டி அழைப்ப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க்காலத்தில் ஒருவன் ஒரு இளம்பசுவையும், இரண்டு ஆடுகளையும் வளர்த்தா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் பூரணமாய்ப் பால்கறக்கிறபடியினால் வெண்ணெயைச் சாப்பிடுவான்; தேசத்தின் நடுவில் மீதியாயிருப்பவனெவனும் வெண்ணெயையும் தேனையுமே சாப்பிடு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ஆண்டவர் கூலிக்குவாங்கின சவரகன் கத்தியினால், அதாவது, நதியின் அக்கரையிலுள்ள அசீரியா ராஜாவினால் தலைமயிரையும் கால்மயிரையும் சிரைப்பித்து தாடியையும் வாங்கிப்போடுவிப்ப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் பூரணமாய்ப் பால்கறக்கிறபடியினால் வெண்ணெயைச் சாப்பிடுவான்; தேசத்தின் நடுவில் மீதியாயிருப்பவனெவனும் வெண்ணெயையும் தேனையுமே சாப்பிடு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ளிலே, ஆயிரம் வெள்ளிக்காசு பெறும் ஆயிரம் திராட்சச்செடியிருந்த நிலமெல்லாம் முட்செடியும் நெரிஞ்சிலுமா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ளிலே, ஆயிரம் வெள்ளிக்காசு பெறும் ஆயிரம் திராட்சச்செடியிருந்த நிலமெல்லாம் முட்செடியும் நெரிஞ்சிலுமா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சமெங்கும் முட்செடியும் நெரிஞ்சிலும் உண்டாயிருப்பதினால், அம்புகளையும் வில்லையும் பிடித்து அங்கே போகவேண்டியதாயி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ேசமெங்கும் முட்செடியும் நெரிஞ்சிலும் உண்டாயிருப்பதினால், அம்புகளையும் வில்லையும் பிடித்து அங்கே போகவேண்டியதாயி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ண்வெட்டியால் கொத்தப்படுகிற மலைகள் உண்டே; முட்செடிகளுக்கும் நெரிஞ்சில்களுக்கும் பயப்படுவதினால் அவைகளில் ஒன்றிற்கும் போகக் கூடாமையினால், அவைகள் மாடுகளை ஓட்டிவிடுவதற்கும், ஆடுகள் மிதிப்பதற்குமான இடமாயிருக்க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ண்வெட்டியால் கொத்தப்படுகிற மலைகள் உண்டே; முட்செடிகளுக்கும் நெரிஞ்சில்களுக்கும் பயப்படுவதினால் அவைகளில் ஒன்றிற்கும் போகக் கூடாமையினால், அவைகள் மாடுகளை ஓட்டிவிடுவதற்கும், ஆடுகள் மிதிப்பதற்குமான இடமாயிருக்க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க்காலத்திலே ஆண்டவர் கூலிக்குவாங்கின சவரகன் கத்தியினால், அதாவது, நதியின் அக்கரையிலுள்ள அசீரியா ராஜாவினால் தலைமயிரையும் கால்மயிரையும் சிரைப்பித்து தாடியையும் வாங்கிப்போடுவி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வினுடைய குமாரனாகிய யோதாமின் குமாரன் ஆகாஸ் என்னும் யூதாதேசத்து ராஜாவின் நாட்களிலே, ரேத்சீன் என்னும் சீரியாவின் ராஜாவும், ரெமலியாவின் குமாரனாகிய பெக்கா என்னும் இஸ்ரவேலின் ராஜாவும் எருசலேமினால் யுத்தம்பண்ண வந்தார்கள், அவர்களால் அதைப் பிடிக்கக் கூடாமற்போ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வினுடைய குமாரனாகிய யோதாமின் குமாரன் ஆகாஸ் என்னும் யூதாதேசத்து ராஜாவின் நாட்களிலே, ரேத்சீன் என்னும் சீரியாவின் ராஜாவும், ரெமலியாவின் குமாரனாகிய பெக்கா என்னும் இஸ்ரவேலின் ராஜாவும் எருசலேமினால் யுத்தம்பண்ண வந்தார்கள், அவர்களால் அதைப் பிடிக்கக் கூடாமற்போய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சியாவினுடைய குமாரனாகிய யோதாமின் குமாரன் ஆகாஸ் என்னும் யூதாதேசத்து ராஜாவின் நாட்களிலே, ரேத்சீன் என்னும் சீரியாவின் ராஜாவும், ரெமலியாவின் குமாரனாகிய பெக்கா என்னும் இஸ்ரவேலின் ராஜாவும் எருசலேமினால் யுத்தம்பண்ண வந்தார்கள், அவர்களால் அதைப் பிடிக்கக் கூடாமற்போ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ரியர் எப்பிராயீமைச் சார்ந்திருக்கிறார்களென்று தாவீதின் குடும்பத்துக்கு அறிவிக்கப்பட்டபோது, ராஜாவின் இருதயமும் அவன் ஜனத்தின் இருதயமும் காட்டிலுள்ள மரங்கள் காற்றினால் அசைகிறதுபோல் அசை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मन ऐसा कांप उठा जैसे वन के वृक्ष वायु चलने से कांप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यहोवा ने यशायाह से कहा, अपने पुत्र शार्याशूब को ले कर धोबियों के खेत की सड़क से ऊपरली पोखर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ली के सिरे पर आहाज से भेंट करने के लिये ज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उस से कह, सावधान और शान्त हो; और उन दोनों धूंआं निकलती लुकटियों से अर्थात रसीन और अरामि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ड़के हुए कोप से, और रमल्याह के पुत्र से मत डर, और न तेरा मन कच्च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ांकि अरामियों और रमल्याह के पुत्र समेत एप्रैमियों ने यह कह कर तेरे विरुद्ध बुरी युक्ति ठानी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आ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हम यहूदा पर चढ़ाई कर के उसको घबरा दें, और उसको अपने वश में लाकर ताबेल के पुत्र को राजा नियुक्त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प्रभु यहोवा ने यह कहा है कि यह युक्ति न तो सफल होगी और न पूर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वे सब की सब आकर इस देश के पहाड़ी नालों में, और चट्टानों की दरारों में, और सब भटकटैयों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आराम का सिर दमिश्क, ओर दमिश्क का सिर रसीन है। फिर एप्रैम का सिर शोमरोन और शोमरोन का स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मल्याह का पुत्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ैंसठ वर्ष के भीतर एप्रैम का बल इतना टूट जाएगा कि वह जाति बनी न रहेगी। यदि तुम लोग इस बात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ीति न करो; तो निश्चय तुम स्थिर न रहो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फिर यहोवा ने आहाज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अपने परमेश्वर यहोवा से कोई चिन्ह मांग; चाहे वह गहिरे स्थान का हो, वा ऊपर आसमान क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आहाज ने कहा, मैं नहीं मांगने का, और मैं यहोवा की परीक्षा नहीं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उसने कहा, हे दाऊद के घराने सुनो! क्या तुम मनुष्यों को उकता देना छोटी बात समझकर अब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ो भी उकता दो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 कारण प्रभु आप ही तुम को एक चिन्ह देगा। सुनो, एक कुमारी गर्भवती होगी और पुत्र जनेगी, और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ाइयों पर बैठ जाएं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 इम्मानूएल रख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जब तक वह बुरे को त्यागना और भले को ग्रहण करना न जाने तब तक वह मक्खन और मधु ख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उस से पहिले कि वह लड़का बुरे को त्यागना और भले को ग्रहण करना जाने, वह देश जिसके दो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ाओं से तू घबरा रहा है निर्जन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होवा तुझ पर, तेरी प्रजा पर और तेरे पिता के घराने पर ऐसे दिनों को ले आएगा कि जब से एप्रैम यहूद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अलग हो गया, तब वे वैसे दिन कभी नहीं आए -- अर्थात अश्शूर के राजा के दि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समय यहोवा उन मक्खियों को जो मिस्र की नदियों के सिरों पर रहती हैं, और उन मधुमक्खियों को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श्शूर देश में रहती हैं, सीटी बजाकर बुल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समय ऐसा होगा कि मनुष्य केवल एक कलोर और दो भेड़ों को पाले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वे इतना दूध देंगी कि वह मक्खन खाया करेगा; क्योंकि जितने इस देश में रह जाएंगे वह सब मक्खन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ी समय प्रभु महानद के पार वाले अश्शूर के राजा रूपी भाड़े के छूरे से सिर और पांवों के रोंए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धु खाया कर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 समय जिन जिन स्थानों में हजार टुकड़े चान्दी की हजार दाखलताएं हैं, उन सब स्थानों में कटीले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टीले पेड़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ीर और धनुष ले कर लोग वहां जाया करेंगे, क्योंकि सरे देश में कटीले पेड़ हो जाएंगे; और जितने पहा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दाल से खोदे जा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ितने पहाड़ कुदाल से खोदे जाते हैं, उन सभों पर कटीले पेड़ों के डर के मारे कोई न जाएगा,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ाये बैलों के चरने के, और भेड़ बकरियों के रौंदने के लिये हो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ूंड़ेगा, उस से दाढ़ी भी पूरी मुंड़ जाए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ूदा का राजा आहाज जो योताम का पुत्र और उज्जिय्याह का पोता था, उसके दिनों में आराम के राजा रस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इस्राएल के राजा रमल्याह के पुत्र पेकह ने यरूशलेम से लड़ने के लिये चढ़ाई की, परन्तु युद्ध कर के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ुछ बन न प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जब दाऊद के घराने को यह समाचार मिला कि अरामियों ने एप्रैमियों से सन्धि की है, तब उसका और प्रजा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2026-08-01T12:32:46Z</dcterms:created>
  <dcterms:modified xsi:type="dcterms:W3CDTF">2026-08-01T12:32:46Z</dcterms:modified>
  <dc:title>ஏசாயா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