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presProps" Target="presProps.xml"/>
  <Relationship Id="rId6" Type="http://schemas.openxmlformats.org/officeDocument/2006/relationships/viewProps" Target="viewProps.xml"/>
  <Relationship Id="rId7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tender Saviour, 
Thou hast died for me ! 
Make me very thankful 
In my heart to Thee. 
When the sad, sad story 
Of Thy grief I read, 
Make me very sorry 
For my sins indee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w I know Thou lovest, 
And dost plead for me ! 
Make me very thankful 
In my prayers to Thee. 
Soon I hope in glory 
At Thy side to stand ; 
Make me fit to meet Thee 
In that happy l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2026-07-30T13:04:41Z</dcterms:created>
  <dcterms:modified xsi:type="dcterms:W3CDTF">2026-07-30T13:04:41Z</dcterms:modified>
  <dc:title>Hymn : 1154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