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ப்பட்டவனுக்கு அநேகராலுண்டான இந்த தண்டனையே போத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, உங்கள் அன்பை அவனுக்குக் காண்பிக்கும்படி உங்களை வேண்டிக்கொள்ள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ல்லாவற்றிலேயும் கீழ்ப்படிந்திருக்கிறீர்களோ என்று உங்களைச் சோதித்தறியும்படி இப்படி எழுதினேன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ுக்கு நீங்கள் மன்னிக்கிறீர்களோ, அவனுக்கு நானும் மன்னிக்கிறேன்; மேலும் எதை நான் மன்னித்திருக்கிறேனோ, அதை உங்கள்நிமித்தம் கிறிஸ்துவினுடைய சந்நிதானத்திலே மன்னித்திரு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த்தானாலே நாம் மோசம்போகாதபடிக்கு அப்படிச் செய்தேன்; அவனுடைய தந்திரங்கள் நமக்குத் தெரியாதவைகள் அல்லவ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த்தானாலே நாம் மோசம்போகாதபடிக்கு அப்படிச் செய்தேன்; அவனுடைய தந்திரங்கள் நமக்குத் தெரியாதவைகள் அல்லவ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 நான் கிறிஸ்துவின் சுவிசேஷத்தைப் பிரசங்கிக்கும்படி துரோவாபட்டணத்தில் வந்தபோது, கர்த்தராலே எனக்குக் கதவு திறக்கப்பட்டிருக்கையி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 நான் கிறிஸ்துவின் சுவிசேஷத்தைப் பிரசங்கிக்கும்படி துரோவாபட்டணத்தில் வந்தபோது, கர்த்தராலே எனக்குக் கதவு திறக்கப்பட்டிருக்கையி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ுக்கத்துடனே உங்களிடத்தில் மறுபடியும் வராதபடிக்கு எனக்குள்ளே தீர்மானித்துக்கொ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சகோதரனாகிய தீத்துவைக் காணாததினாலே, என் ஆவிக்கு அமைதலில்லாதிருந்தது. ஆதலால் நான் அவர்களிடத்தில் அனுப்புவித்துக்கொண்டு, மக்கெதோனியா நாட்டுக்குப் புறப்பட்டுப்போ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ட்சிக்கப்படுகிறவர்களுக்குள்ளேயும், கெட்டுப்போகிறவர்களுக்குள்ளேயும், நாங்கள் தேவனுக்குக் கிறிஸ்துவின் நற்கந்தமாய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ெட்டுப்போகிறவர்களுக்குள்ளே மரணத்திற்கேதுவான மரணவாசனையாகவும், இரட்சிக்கப்படுகிறவர்களுக்குள்ளே ஜீவனுக்கேதுவான ஜீவவாசனையாகவும் இருக்கிறோம். இவைகளை நடப்பிக்கிறதற்கு எவன் தகுதியானவன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த் துக்கப்படுத்தினால், என்னாலே துக்கமடைந்தவனேயல்லாமல், எவன் என்னைச் சந்தோஷப்படுத்துவான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ట్టివానికి మీలో ఎక్కువమందివలన కలిగిన యీ శిక్షయే చా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గనుక మీరిక వానిని శిక్షింపక క్షమించి ఆదరించుట మంచిది. లేనియెడల ఒకవేళ వాడు అత్యధికమైన దుఃఖ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నిగ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వున వాని యెడల మీ ప్రేమను స్థిరపరచవలెనని మిమ్మును బతిమాలుకొన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ీరన్ని విషయములందు విధేయులై యున్నారేమో అని మీ యోగ్యత తెలిసికొనుటకే గదా పూర్వము వ్రా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ీరు దేనిగూర్చియైనను ఎవని క్షమించుచున్నారో నేనును వానిని క్షమ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ేనేమైనను క్షమించియుంటే సాతాను మనలను మోస పరచకుండునట్లు, మీ నిమిత్తము, క్రీస్తు సముఖమున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షమించియున్నాను; సాతాను తంత్రములను మనము ఎరుగనివారము క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క్రీస్తు సువార్త ప్రకటించుటకు నేను త్రోయకు వచ్చి నప్పుడు, ప్రభువునందు నాకు మంచి సమ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ప్తించి యుండగా సహోదరుడైన తీతు నాకు కన బడనంద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ేను దుఃఖముతో మీయొద్దకు తిరిగిరానని నామట్టుకు నేను నిశ్చయించ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ా మనస్సులో నెమ్మది లేక వారియొద్ద సెలవు తీసికొని అక్కడనుండి మాసిదోనియకు బయలుదేర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ా ద్వారా ప్రతి స్థలమందును క్రీస్తును గూర్చిన జ్ఞానముయొక్క సువాసనను కనుపరచుచు ఆయనయందు మ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ల్లప్పుడు విజయోత్సవముతో ఊరేగించుచున్న దేవునికి స్తోత్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రక్షింపబడువారి పట్లను నశించువారి పట్లను మేము దేవునికి క్రీస్తు సువాసనయై 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శించువారికి మరణార్థమైన మరణపు వాసనగాను రక్షింప బడువారికి జీవార్థమైన జీవపు వాసనగాను ఉ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కావున ఇట్టి సంగతులకు చాలినవాడెవడు? మేము దేవుని వాక్యమును కలిపి చెరిపెడు అనేకులవలె ఉండ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ష్కాపట్యముగలవారమును దేవునివలన నియమింపబడిన వారమునైయుండి, క్రీస్తునందు దేవునియెదుట బోధించు 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ేను మిమ్మును దుఃఖపరచునెడల నాచేత దుఃఖపరచబడినవాడు తప్ప మరి ఎవడు నన్ను సంతోషపరచున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ేను వచ్చి నప్పుడు ఎవరివలన నేను సంతోషము పొందతగినదో, వారివలన నాకు దుఃఖము కలుగకుండవలెనని యీ సంగ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ు వ్రాసితిని. మరియు నా సంతోషము మీ అందరి సంతోషమేయని మీ అందరియందు నమ్మకము కలిగి యీలాగు వ్రా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కు దుఃఖము కలుగవలెనని కాదు గాని, మీయెడల నాకు కలిగియున్న అత్యధికమైన ప్రేమను మీరు తెలిసికొనవలెన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డు శ్రమతోను మనోవేదనతోను ఎంతో కన్నీరు విడుచుచు మీకు వ్రా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వడైనను దుఃఖము కలుగజేసి యుండినయెడల,నాకు మాత్రము కాదు కొంతమట్టుకు మీకందరికిని దుఃఖ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జేసియున్నాడు. నేను విశేషభారము వానిమీద మోపగోరక యీ మాట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2026-08-03T21:08:40Z</dcterms:created>
  <dcterms:modified xsi:type="dcterms:W3CDTF">2026-08-03T21:08:40Z</dcterms:modified>
  <dc:title>2 కొరింథీయులకు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