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வலை கஷ்டங்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நாம் கலங்க தேவைய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நமக்காய் யுத்தம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நன்மையாய் மாற்ற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ராத வியாதிகள் வ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ென்னை தொடரா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களை எல்லாம் நீக்கி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ணமாக்கி என்றுமே அரவணைப்ப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் ஆ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ைக்கலம் எனதாண்ட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மணி போல நம்மை நட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ைசி வரையில் கா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ன்பங்கள் சூழும்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நின்று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ம் யாவும் போக்கி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வழியில் நடத்த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2026-07-30T10:28:29Z</dcterms:created>
  <dcterms:modified xsi:type="dcterms:W3CDTF">2026-07-30T10:28:29Z</dcterms:modified>
  <dc:title>துதிப் பாடல்கள் : 173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