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
கர்த்தரை நம்பு (3)
இஸ்ரவேலே 
அவர் உன் துணையும் கேடகமான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ழுதியிலிருந்து தூக்கி விடுவார்
குப்பையிலிருந்து உயர்த்திடுவார்
பிரபுக்களோடும் ராஜாக்களோடும்
உட்கார செய்பவர் உனக்கு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க்கினி மீது நீ நடக்கும் போதும்
ஆறுகளை நீ கடக்கும் போதும்
அக்கினி பற்றாது ஆறுகள் புரளாது
ஆண்டவர் உன்னோடு இருப்பதா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உன்னை விட்டு விலகுவதில்லை
அவர் உன்னை என்றும் கைவிடுவதும் இல்லை
உள்ளங்கையில் வரைந்தவர்
அவர் உன்னை என்றும் மறப்ப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2026-07-30T09:33:51Z</dcterms:created>
  <dcterms:modified xsi:type="dcterms:W3CDTF">2026-07-30T09:33:51Z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