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5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, all for Thee ! Dear Saviour, may this watchword 
Be Thine own keynote for my life this year : 
So sweetly harmonising thought and action, 
That none who listen shall a discord hear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ll, all for Thee ! Oh, take me now entirely !  
Retune each note with Thine own gentle hand ;
I give myself afresh into Thy keeping, 
To do or suffer, as Thou shalt comman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give my heart — I long to love Thee better  
Than ever I have done in years before ; 
That all I do may be a joy, not duty  ;  
Lord Jesus, grant it: may I love Thee mor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 give my will — O Master, do receive it; 
It must rebel in any care but Thine;
I cannot keep it, it is so self-pleasing : 
What rest to think it is no longer mine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O Master, by Thine own most Holy Spirit, 
Send heavenly music o'er the earth through me,
So true, so beautiful, so soul-refreshing,  
That those who hear it may learn more of Thee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2026-07-30T14:37:54Z</dcterms:created>
  <dcterms:modified xsi:type="dcterms:W3CDTF">2026-07-30T14:37:54Z</dcterms:modified>
  <dc:title>Hymn : 1051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