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the storms of life are raging, 
Tempests wild on sea and land, 
I will seek a place of refuge 
In the shadow of God's h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will hide . me ! . He will hide . me 
Where no harm . . can e'er betide me : 
He will hide . me I . safely hide . me, . 
In the sha - - dow of His ha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He may send some affliction, 
'Twill but make me long for home ; 
For in love and not in anger, 
All His chastenings will c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nemies may strive to injure, 
Satan all his arts employ ; 
God will turn what seems to harm me 
Into everlasting jo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, while here the cross I'm bearing, 
Meeting storms and billows wild, 
Jesus for my soul is caring,  
Naught can harm His Father's chi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2026-07-30T13:04:01Z</dcterms:created>
  <dcterms:modified xsi:type="dcterms:W3CDTF">2026-07-30T13:04:01Z</dcterms:modified>
  <dc:title>Hymn : 547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