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6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 Jesus, Thou art standing 
Outside the fast-closed door, 
In lowly patience waiting 
To pass the threshold o'er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Oh, love that passeth knowledge, 
So patiently to wait ! 
Oh, sin that hath no equal, 
So fast to bar the gate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O Jesus, Thou art pleading 
In accents meek and low : 
I died for you, My children, 
And will ye treat Me so ? 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O Lord, with shame and sorrow 
We open now the door: 
Dear Saviour, enter, enter, 
And leave us nevermore !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2026-07-09T08:57:01Z</dcterms:created>
  <dcterms:modified xsi:type="dcterms:W3CDTF">2026-07-09T08:57:01Z</dcterms:modified>
  <dc:title>Hymn : 494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