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ோஸ் என்பவன் அனூபையும், சோபேபாகையும், ஆருமின் குமாரனாகிய அகர்கேலின் வம்சங்களையும் பெற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ோஸ் என்பவன் அனூபையும், சோபேபாகையும், ஆருமின் குமாரனாகிய அகர்கேலின் வம்சங்களையும் பெற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ாபேஸ் தன் சகோதரரைப்பார்க்கிலும் கனம்பெற்றவனாயிருந்தான். அவன் தாய்: நான் துக்கத்தோடே அவனைப் பெற்றேன் என்று சொல்லி அவனுக்கு யாபேஸ் என்று பேரிட்டா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ாபேஸ் தன் சகோதரரைப்பார்க்கிலும் கனம்பெற்றவனாயிருந்தான். அவன் தாய்: நான் துக்கத்தோடே அவனைப் பெற்றேன் என்று சொல்லி அவனுக்கு யாபேஸ் என்று பேரிட்டா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ாபேஸ் இஸ்ரவேலின் தேவனை நோக்கி: தேவரீர் என்னை ஆசிர்வதித்து, என் எல்லையைப் பெரிதாக்கி, உமது கரம் என்னோடிருந்து, தீங்கு என்னைத் துக்கப்படுத்தாதபடிக்கு அதற்கு என்னை விலக்கிக் காத்தருளும் என்று வேண்டிக்கொண்டான்; அவன் வேண்டிக்கொண்டதை தேவன் அருளின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ாபேஸ் இஸ்ரவேலின் தேவனை நோக்கி: தேவரீர் என்னை ஆசிர்வதித்து, என் எல்லையைப் பெரிதாக்கி, உமது கரம் என்னோடிருந்து, தீங்கு என்னைத் துக்கப்படுத்தாதபடிக்கு அதற்கு என்னை விலக்கிக் காத்தருளும் என்று வேண்டிக்கொண்டான்; அவன் வேண்டிக்கொண்டதை தேவன் அருளி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ாபேஸ் இஸ்ரவேலின் தேவனை நோக்கி: தேவரீர் என்னை ஆசிர்வதித்து, என் எல்லையைப் பெரிதாக்கி, உமது கரம் என்னோடிருந்து, தீங்கு என்னைத் துக்கப்படுத்தாதபடிக்கு அதற்கு என்னை விலக்கிக் காத்தருளும் என்று வேண்டிக்கொண்டான்; அவன் வேண்டிக்கொண்டதை தேவன் அருளி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ூகாவின் சகோதரனாகிய கேலூப் மேகீரைப் பெற்றான்; இவன் எஸ்தோனின் தகப்ப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ூகாவின் சகோதரனாகிய கேலூப் மேகீரைப் பெற்றான்; இவன் எஸ்தோனின் தகப்ப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ஸ்தோன் பெத்ராபாவையும், பசேயாகையும், இர்நாகாஷின் தகப்பனாகிய தெகினாகையும் பெற்றான்; இவர்கள் ரேகாவூர் மனுஷ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ூதாவின் குமாரர், பாரேஸ், எஸ்ரோன், கர்மீ, ஊர், சோபால் என்பவ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ேனாசின் குமாரர், ஒத்னியேல், செராயா என்பவர்கள்; ஒத்னியேலின் குமாரரில் ஒருவன் ஆத்தாத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ெயோனத்தாய் ஒபிராவைப் பெற்றான்; செராயா கராஷீமன் பள்ளத்தாக்குக்கு மூப்பனாகிய யோவாபைப் பெற்றான்; அவர்கள் தொழிலாளிகளாயிருந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ெயோனத்தாய் ஒபிராவைப் பெற்றான்; செராயா கராஷீமன் பள்ளத்தாக்குக்கு மூப்பனாகிய யோவாபைப் பெற்றான்; அவர்கள் தொழிலாளிகளாயிருந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ப்புன்னேயின் குமாரனாகிய காலேபின் குமாரர், ஈரு, ஏலா, நாகாம்; ஏலாவின் குமாரரில் ஒருவன் கேனாஸ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கலெலேலின் குமாரர், சீப், சீப்பா, திரியா, அசாரெயேல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ஸ்றாவின் குமாரர், யெத்தேர், மேரேத், ஏப்பேர், யாலோன்; மேரேத்தின் பெண்ஜாதி மிரியாமையும், சம்மாயியையும், எஸ்தெமோவா ஊருக்கு மூப்பனான இஸ்பாவையும் பெற்றா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ஸ்றாவின் குமாரர், யெத்தேர், மேரேத், ஏப்பேர், யாலோன்; மேரேத்தின் பெண்ஜாதி மிரியாமையும், சம்மாயியையும், எஸ்தெமோவா ஊருக்கு மூப்பனான இஸ்பாவையும் பெற்றா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பெண்ஜாதியாகிய எகுதியாள், கேதோரின் தகப்பனாகிய யாரேதையும், சோக்கோவின் தகப்பனாகிய ஏபேரையும, சனோவாவின் தகப்பனாகிய எக்குகதியேலையும் பெற்றாள்; மேரேத் விவாகம் பண்ணின பார்வோனின் குமாரத்தியாகிய பித்தியாளின் குமாரர் இவர்கள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பெண்ஜாதியாகிய எகுதியாள், கேதோரின் தகப்பனாகிய யாரேதையும், சோக்கோவின் தகப்பனாகிய ஏபேரையும, சனோவாவின் தகப்பனாகிய எக்குகதியேலையும் பெற்றாள்; மேரேத் விவாகம் பண்ணின பார்வோனின் குமாரத்தியாகிய பித்தியாளின் குமாரர் இவர்கள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காமின் சகோதரியாகிய ஒதியாவினுடைய பெண்ஜாதியின் குமாரர் கர்மியனாகிய ஆபிகேயிலாவும், மாகாத்தினாகிய எஸ்தேமோவாவும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ோபாலின் குமாரன் ராயா யாகாத்தைப் பெற்றான்; யாகாத் அகுமாயியையும் லாகாதையும் பெற்றான்; சோராத்தியரின் வம்சங்கள் இவைகளே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காமின் சகோதரியாகிய ஒதியாவினுடைய பெண்ஜாதியின் குமாரர் கர்மியனாகிய ஆபிகேயிலாவும், மாகாத்தினாகிய எஸ்தேமோவாவும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ஷீமோனின் குமாரர், அம்னோன், ரின்னா, பென்கானான், தீலோன் என்பவர்கள், இஷியின் குமாரர், சோகேதும் பென்சோகேதும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யூதாவின் குமாரனாகிய சேலாகின் புத்திரர்: லேக்காவூர் மூப்பனான ஏரும் மரேசார் மூப்பனான லாதாகும், மெல்லிய புடவை நெய்த அஸ்பெயா வீட்டுவம்சங்கள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யூதாவின் குமாரனாகிய சேலாகின் புத்திரர்: லேக்காவூர் மூப்பனான ஏரும் மரேசார் மூப்பனான லாதாகும், மெல்லிய புடவை நெய்த அஸ்பெயா வீட்டுவம்சங்களும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ோயாக்கீமும், கோசேபாவின் மனுஷரும், மோவாபியரை ஆண்ட யோவாஸ், சாராப் என்பவர்களும், யசுபிலெகேமுமே; இவைகள் பூர்வகாலத்தின் செய்தி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ோயாக்கீமும், கோசேபாவின் மனுஷரும், மோவாபியரை ஆண்ட யோவாஸ், சாராப் என்பவர்களும், யசுபிலெகேமுமே; இவைகள் பூர்வகாலத்தின் செய்தி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நல்ல செழிப்பான மேய்ச்சலையும், அமரிக்கையும், சுகமுமுள்ள விஸ்தாரமான தேசத்தையும் கண்டுபிடித்தார்கள்; பூர்வத்திலே காமின் சந்ததியார் அங்கே குடியிருந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ேர்பேராய் எழுதியிருக்கிற இவர்கள் யூதாவின் ராஜாவாகிய எசேக்கியாவின் நாட்களிலே அங்கே போய், அங்கே, கண்டுபிடித்தவர்களின் கூடாரங்களையும், தாபரங்களையும் அழித்து, இந்நாளிலே இருக்கிறதுபோல, அவர்களைச் சங்காரம்பண்ணி, அங்கே தங்கள் ஆடுகளுக்குமேய்ச்சல் இருந்தபடியினால், அவர்கள் அந்த ஸ்தலத்திலே குடியேறின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ேர்பேராய் எழுதியிருக்கிற இவர்கள் யூதாவின் ராஜாவாகிய எசேக்கியாவின் நாட்களிலே அங்கே போய், அங்கே, கண்டுபிடித்தவர்களின் கூடாரங்களையும், தாபரங்களையும் அழித்து, இந்நாளிலே இருக்கிறதுபோல, அவர்களைச் சங்காரம்பண்ணி, அங்கே தங்கள் ஆடுகளுக்குமேய்ச்சல் இருந்தபடியினால், அவர்கள் அந்த ஸ்தலத்திலே குடியேறி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சிமியோனின் புத்திரராகிய இவர்களில் ஐந்நூறு மனுஷரும், அவர்கள் தலைமைக்காரராகிய இஷியின் குமாரரான பெலத்தியாவும், நெகரியாவும், ரெப்பாயாவும், ஊசியேலும், சேயீர் மலைத்தேசத்திற்குப் போய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தாம் என்னும் மூப்பனின் சந்ததியார், யெஸ்ரெயேல், இஷ்மா, இத்பாஸ் என்பவர்கள்; இவர்களுடைய சகோதரியின் பேர் அத்செலெல்போனி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சிமியோனின் புத்திரராகிய இவர்களில் ஐந்நூறு மனுஷரும், அவர்கள் தலைமைக்காரராகிய இஷியின் குமாரரான பெலத்தியாவும், நெகரியாவும், ரெப்பாயாவும், ஊசியேலும், சேயீர் மலைத்தேசத்திற்குப் போய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மலேக்கியரில் தப்பி மீதியாயிருந்தவர்களை மடங்கடித்து, இந்நாள்வரைக்கும் இருக்கிறபடி அங்கே குடியேறின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வர்கள் குயவராயிருந்து நெத்தாயிமிலும் கெதேராவிலும் குடியிருந்தார்கள்; ராஜாவின் வேலையை விசாரிக்கிறதற்கு அங்கே வாசம்பண்ணினார்கள்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ிமியோனின் குமாரர், நெமுவேல்,யாமின், யாரீப், சேரா, சவுல் என்பவ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ன் குமாரன் சல்லூம்; இவன் குமாரன் மிப்சாம்; இவன் குமாரன் மிஸ்மா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ிஸ்மாவின் குமாரரில் ஒருவன் அம்முவேல்; இவன் குமாரன் சக்கூர்; இவன் குமாரன் சீமேயி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ீமேயிக்குப் பதினாறு குமாரரும் குமாரத்திகளும் இருந்தார்கள்; அவன் சகோதரருக்கு அநேகம் பிள்ளைகள் இருந்ததில்லை; அவர்கள் வம்சமெல்லாம் யூதாவின் புத்திரைப்போலப் பெருகினதுமில்லை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ீமேயிக்குப் பதினாறு குமாரரும் குமாரத்திகளும் இருந்தார்கள்; அவன் சகோதரருக்கு அநேகம் பிள்ளைகள் இருந்ததில்லை; அவர்கள் வம்சமெல்லாம் யூதாவின் புத்திரைப்போலப் பெருகினதுமில்லை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் பெயெர்செபாவிலும், மொலாதாவிலும், ஆதசார்குவாவிலும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ல்லாவிலும், ஏத்சாமிலும், தோலாதில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ேதோருக்கு மூப்பனான பெனுவெல், உஷாவுக்கு மூப்பனான எசேர் என்பவர்கள்; இவர்கள் பெத்லெகேமுக்கு மூப்பனான எப்ராத்தாவுக்கு முதற்பிறந்த ஊரின் குமார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ெத்தூவேலிலும், ஓர்மாவிலும், சிக்லாகிலும்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ெத்மார்காபோத்திலும், ஆத்சார்சூசிமிலும், பெத்பிரியிலும், சாராயிமிலும் குடியிருந்தார்கள்; தாவீது ராஜாவாகுமட்டும் இவைகள் அவர்கள் பட்டணங்களாயிருந்த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ெத்மார்காபோத்திலும், ஆத்சார்சூசிமிலும், பெத்பிரியிலும், சாராயிமிலும் குடியிருந்தார்கள்; தாவீது ராஜாவாகுமட்டும் இவைகள் அவர்கள் பட்டணங்களாயிருந்த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ுடைய பேட்டைகள், ஏத்தாம், ஆயின், ரிம்மோன், தோகேன், ஆசான் என்னும் ஐந்து பட்டணங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 பட்டணங்களைச் சுற்றிலும், பாகால்மட்முள்ள அவர்களுடைய எல்லாப் பேட்டைகளும், அவர்களுடைய வாசஸ்தலங்களும், அவர்களுடைய வம்ச அட்டவணையும் இவைகளே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 பட்டணங்களைச் சுற்றிலும், பாகால்மட்முள்ள அவர்களுடைய எல்லாப் பேட்டைகளும், அவர்களுடைய வாசஸ்தலங்களும், அவர்களுடைய வம்ச அட்டவணையும் இவைகளே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சோபாபும், யம்லேகும், அமத்சியாவின் குமாரன் யோஷாவும்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யோவேலும், ஆசியேலின் மகன் செராயாவுக்குப் பிறந்த யோசிபியாவின் குமாரன் ஏகூவும்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எலியோனாயும், யாக்கோபாவும், யெசொகாயாவும், அசாயாவும், ஆதியேலும், யெசிமியேலும் பெனாயாவும்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செமாயா பெற்ற சிம்ரியின் மகன் யெதாயாவுக்குப் பிறந்த அல்லோனின் புத்திரனாகிய சீப்பியின் குமாரன் சீசாவும் என்ற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ேதோருக்கு மூப்பனான பெனுவெல், உஷாவுக்கு மூப்பனான எசேர் என்பவர்கள்; இவர்கள் பெத்லெகேமுக்கு மூப்பனான எப்ராத்தாவுக்கு முதற்பிறந்த ஊரின் குமார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ேர்பேராய் எழுதியிருக்கிற இவர்கள் வம்சங்களில் பிரபுக்களாயிருந்தார்கள், இவர்கள் பிதாக்களின் வீட்டார் ஏராளமாய்ப் பரம்பின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தங்கள் ஆடுகளுக்கு மேய்ச்சலைத் தேடும்படிக்கு தேதோரின் எல்லையாகிய பள்ளத்தாக்கின் கீழ்ப்புறமட்டும் போய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ெக்கோவாவுக்கு மூப்பனான அசூருக்கு ஏலாள், நாராள் என்னும் இரண்டு பெண்ஜாதிகள் இரு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ராள் அவனுக்கு அகுசாமையும், எப்பேரையும், தெமனியையும, ஆகாஸ்தாரியையும் பெற்றாள்; நாராளின் குமாரர்கள் இவர்கள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ஏலாளின் குமாரர், சேரேத், எத்சோகார், எத்னான் என்பவ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આનૂમ અને સોબેબાહનો પિતા હાક્કોસ હતો; વળી તે હારુનના પુત્ર અહાહેલના નામથી ઓળખાતા અહાહેલ કુલસમૂહો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ૂર્વજ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યાબેસ પોતાના ભાઈઓ કરતાં વધારે નામાંકિત હતો, તેની માતાએ તેનું નામ યાબેસ પાડ્યું કારણકે તેણી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 “તેને જન્મ આપતી વખતે ઘણી પીડા સહન કરવી પડી હત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યાબેસે ઇસ્રાએલના દેવને પ્રાર્થના કરી કે, હું તમને, પ્રાર્થના કરું છું કે, તમે મને આશીર્વાદ આપ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મારી ભૂમિનો વિસ્તાર કરો, “તમે મારી સાથે રહો અને મને ગૌચર ભૂમિ આપો જેથી મને પરિશ્રમ કરવો ન પડ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વે તેની પ્રાર્થના માન્ય રાખ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રેખાહના વંશજો; શૂહાહનો ભાઈ કલૂબ હતો, તેનો પુત્ર મહીર થયો. તે એસ્તોનનો પિતા હતો. એસ્તોન બેથરાફ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સેઆહ અને તહિન્નાહના પિતા તે એસ્તોન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હિન્નાહ ઇર્નાહાશના પિ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ૂદાના પુત્રો: પેરેસ, હેસ્રોન, કામીર્, હૂર તથા શોબા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કનાઝના પુત્રો: ઓથ્નીએલ અને સરાયા, ઓથ્ની-એલના પુત્રો: હથાથ અને મઓનોથ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મઓનોથાય ઓફ્રાહના પિતા હતા, સરાયા યોઆબના પિતા હતા. યોઆબ “કારીગરોની ખીણ”નો સ્થાપક હતો તે એમ ઓળખાત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ી કારણ કે તેઓ ત્યાં કારીગર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યફૂન્નેહના પુત્ર કાલેબના પુત્રો: ઇરૂ, એલાહ અને નાઆમ, એલાહનો પુત્ર: કનાઝ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યહાલ્લેલએલના પુત્રો: ઝીફ, ઝીફાહ, તીર્યા અને અસારએ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એઝાહના પુત્રો: યેથેર, મેરેદ, એફેર, અને યાલોન, મેરેદ મરિયમ, શામ્માય અને યિશ્બાહનો પિતા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શ્તમોઆના સંસ્થાપક મેરેદેની પત્ની મિસરની હત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 યેરેદ ગદોરીઓના સંસ્થાપક હેબેર સોખો ના સંસ્થાપકઅને યકુથીએલ(ઝાનાઈઓના સંસ્થાપક)ની માતા હતી.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ધાં પુત્રો મેરેદની પત્ની મિસરની બિથ્યા જે ફારુનની પુત્રી હતી તેન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હોદિયા નાહામની બહેનને પરણ્યો હતો, તેમના વંશજો કેઇલાવાસી ગામીર્ લોકોના તેમજ એશ્તમોઆવાસી માઅખા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શોબાલનો પુત્ર રઆયા યાહાથનો પિતા હતો. યાહાથ અહૂમાય અને લાહાદનો પૂર્વજ હતો. સોરાથીઓ એમના વંશજ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ના પૂર્વજ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શિમોનના પુત્રો: આમ્મોન, રિન્નાહ, બેન-હાનાન અને તીલોન, યિશઇના પુત્રો: ઝોહેથ અને બેન-ઝોહેથ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યહૂદાના પુત્ર શેલાહના પુત્રો: લેખાહના પિતા એર, મારેશાહના પિતા લાઅડાહ, તથા બેથ-આશ્બેઆના રહેવાસીઓ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ટલે જેઓ શણનાં ઝીણાં વસ્ત્ર વણનારા કુલસમૂહો હતા, તેઓનાં કુટુંબ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યોકીમ, કોઝેબાના લોકો, યોઆશ તથા સારાફ, જેણે મોઆબની સ્ત્રી સાથે લગ્ન કર્યા હતા અને મોઆબમાં રહે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ો હતો પરંતુ પાછળથી પ્રાચીન નોંધો પ્રમાણે લેહેમમાં પાછો ફર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તેઓને ઉત્તમ ચરાણ મળ્યું, તે પ્રદેશ શાંત અને સુરક્ષિત હતો, હામના વંશજો ત્યાં ભૂતકાળમાં રહે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યહૂદિયાના રાજા હિઝિક્યાના સમયમાં આ આગેવાનોએ તે પ્રદેશ પર ચઢાઈ કરી, હામના વંશજોના તંબુઓ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કાનોનો નાશ કર્યો, અને તેના વતનીઓને મારી નાખી તેનો કબજો મેળ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ત્યારબાદ શિમોનના કુલસમૂહના પાંચસો પુરુષો સેઈર પર્વત સુધી ગયા, તેઓના સરદારો પલાટયા, નઆર્ય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એટામના વંશજો: યિઝએલ, યિશ્મા તથા યિદબાશ, હાસ્સલએલ્પોની તેની પુત્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ફાયા, અને ઉઝઝીએલ હતા, એ સર્વ યિશઈના પુત્ર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ત્યાં આગળ જે અમાલેકીઓ બચી ગયા હતા તેઓનો તેઓએ સંહાર કર્યો, ત્યારથી તેઓ ત્યાં વસેલ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એ લોકો કુંભાર હતા અને નટાઈમ અને ગદેરાહમાં રહેતા હતા, અને રાજાની સાથે નોકરી કર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શિમોનના પુત્રો: નમૂએલ, યામીન, યારીબ, ઝેરાહ અને શાઉ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શાઉલનો પુત્ર શાલ્લુમ, તેનો પુત્ર મિબ્સામ, તેનો પુત્ર મિશ્મ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મિશ્માના પુત્રો: પુત્ર હામ્મુએલ, તેનો પુત્ર ઝાક્કૂર, ને તેનો પુત્ર શિમ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શિમઈને સોળ પુત્રો તથા છ પુત્રીઓ હતી: પણ તેના ભાઈઓને ઘણાં સંતાન નહોતાં, તેમજ તેઓનું આખું કુલસમૂ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ૂદાના કુલસમૂહોની જેમ વૃદ્ધિ પામ્ય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તેઓ બેરશેબામાં, મોલાદાહમાં, હસાર શૂઆલમા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બિલ્લાહમાં એસેમમાં, તોલાદમા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ગદોરના પિતા પનુએલ, તથા યહૂશાના પિતા એઝેર, તેઓ બેથલેહેમના પિતા એફ્રાથાહનો જયેષ્ઠ પુત્ર હૂર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બથુએલમાં; હોર્માહમાં; સિકલાગમા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બેથ-માર્કબોથમાં, હસાર-સૂસીમમાં, બેથ-બીરઈમાં તથા શાઅરાઈમમાં રહેતા હતા, દાઉદના અમલ સુધી એ નગરો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શાસન કરતાં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તેઓના પાંચ શહેરો હતા: એટામ, આઈન, રિમ્મોન, તોખેન તથા આશાન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તથા બઆલ સુધી તે જ નગરોની ચારે તરફનઁા સર્વ ગામો પણ તેઓનાં હતા, એ તેઓનાં રહેઠાણ હતા, તેઓએ પોત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ંશાવળી રાખેલ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મશોબાબ, યામ્લેખ, અમાસ્યાનો પુત્ર યોશાહ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યોએલ તથા અશીએલના પુત્ર સરાયા જેનો પુત્ર યોશિબ્યા અને તેનો પુત્ર યેહ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એલ્યોએનાય, યાઅકોબાહ, યશોહાયા, અસાયા, અદીએલ, યસીમીએલ તથા બનાય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શમાયાના પુત્ર શિમ્રી, તેનો પુત્ર યદાયા, તેનો પુત્ર આલ્લોન, તેનો પુત્ર શિફઈ, તેનો પુત્ર ઝીઝ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ત્ર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આ બધા પુરુષો પોતાનંા કુટુંબોના સરદારો હતા; તેઓનાં કુટુંબો બહુ વૃદ્ધિ પામ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ઢોરઢાંખરને માટે ઘાસચારાની શોધમાં તેઓ ખીણની પૂર્વ બાજુ ગદોર સુધી પહોંચ્યાં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કોઆના પિતા આશ્હૂરને બે પત્નીઓ હતી. હેલઆહ તથા નાઅરાહ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ને નાઅરાહને પેટે અહૂઝઝામ, હેફેર, તેમની અને હાઅહાશ્તારી થ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હેલઆહથી તેને જન્મેલા પુત્રો: સેરેથ, ઝોહાર, એથ્નાન અને હાક્કોસ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2026-09-07T02:52:26Z</dcterms:created>
  <dcterms:modified xsi:type="dcterms:W3CDTF">2026-09-07T02:52:26Z</dcterms:modified>
  <dc:title>૧ કાળવૃત્તાંત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