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னை, தேவசேன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யாது தோத்தரிக்கும் ஒப்புநிகர் அற்றவ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ேந்தர் தேடி வரும் பக்தர் பர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ேந்தர் அடிதொழும் அன்பனை, என் இன்பனை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ுத்தொழிற் கர்த்தாவாம் முன்னவ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ரை மீட்க எனை நத்தி வந்த மன்னவ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ண்ணோர் இருள்போக்கும் மாமணிய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ோரும் வேண்டி நிற்கும் விண்மணியைக், கண்மணிய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ண்டி னோர்க் கன்புருவாம் ஆரணனை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ோர்கள் கலிதீர்க்கும் காரணனை, பூரண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ன்னையாம் கன்னியும் ஐயனுட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னறி யாப்பசுவின் புல்லணையில் உன்னழக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ம் விண்ணோர்கள் கோமானைக் கையில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த்தலேம் சத்திர முன்னணையில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்றோருக் குயிர் தரும் உண்மையாம் என் ரட்சகன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ென் கண்குளிர - கர்த்தனை ய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2026-09-14T09:16:16Z</dcterms:created>
  <dcterms:modified xsi:type="dcterms:W3CDTF">2026-09-14T09:16:16Z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