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ாதி தேவனை, தேவசேனை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ாது தோத்தரிக்கும் ஒப்புநிகர் அற்றவ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ேந்தர் தேடி வரும் பக்தர் பரனை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ேந்தர் அடிதொழும் அன்பனை, என் இன்பனை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ுத்தொழிற் கர்த்தாவாம் முன்னவனை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்தரை மீட்க எனை நத்தி வந்த மன்னவ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ண்ணோர் இருள்போக்கும் மாமணியை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ும் வேண்டி நிற்கும் விண்மணியைக், கண்மணிய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ண்டி னோர்க் கன்புருவாம் ஆரணனை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ோர்கள் கலிதீர்க்கும் காரணனை, பூரண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அன்னையாம் கன்னியும் ஐயனுட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றி யாப்பசுவின் புல்லணையில் உன்னழக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ம் விண்ணோர்கள் கோமானைக் கையிலே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த்தலேம் சத்திர முன்னணையில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றோருக் குயிர் தரும் உண்மையாம் என் ரட்சக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2026-07-30T12:39:55Z</dcterms:created>
  <dcterms:modified xsi:type="dcterms:W3CDTF">2026-07-30T12:39:55Z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