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presProps" Target="presProps.xml"/>
  <Relationship Id="rId98" Type="http://schemas.openxmlformats.org/officeDocument/2006/relationships/viewProps" Target="viewProps.xml"/>
  <Relationship Id="rId9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ாப் ஒபதியாவைப் பார்த்து: நீ தேசத்திலிருக்கிற எல்லா நீரூற்றுகளிடத்திலும், எல்லா ஆறுகளிடத்திலும் போ; நாம் சகல மிருகஜீவன்களையும் சாகக்கொடாமல், குதிரைகளையும் கோவேறு கழுதைகளையுமாவது உயிரோடே காப்பாற்றும்படிக்கு நமக்குப் புல் அகப்படுமா என்று பார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தேசத்தைச் சுற்றிப் பார்க்கும்படி, அதைப் பகுத்துக்கொண்டு, ஆகாப் ஒரு வழியாயும், ஒபதியா வேறொரு வழியாயும் 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தேசத்தைச் சுற்றிப் பார்க்கும்படி, அதைப் பகுத்துக்கொண்டு, ஆகாப் ஒரு வழியாயும், ஒபதியா வேறொரு வழியாயும் போ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பதியா வழியில் போகுபோது, எலியா அவனுக்கு எதிர்ப்பட்டான்; அவன் இவனை இன்னான் என்று அறிந்து, முகங்குப்புற விழுந்து, நீர் என் ஆண்டவனாகிய எலியா அல்லவா என்று கேட்டதற்கு;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பதியா வழியில் போகுபோது, எலியா அவனுக்கு எதிர்ப்பட்டான்; அவன் இவனை இன்னான் என்று அறிந்து, முகங்குப்புற விழுந்து, நீர் என் ஆண்டவனாகிய எலியா அல்லவா என்று கேட்டதற்கு;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, நான்தான்; நீ போய், இதோ, எலியா வந்திருக்கிறான் என்று உன் ஆண்டவனுக்குச் சொல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ன்: ஆகாப் என்னைக் கொன்றுபோடும்படிக்கு, நீர் உமது அடியானை அவன் கையில் ஒப்புக்கொடுக்க நான் என்ன பாவம் செய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வன்: ஆகாப் என்னைக் கொன்றுபோடும்படிக்கு, நீர் உமது அடியானை அவன் கையில் ஒப்புக்கொடுக்க நான் என்ன பாவம் செய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ைத் தேடும்படி என் ஆண்டவன் மனுஷரை அனுப்பாத ஜாதியும் ராஜ்யமும் இல்லை என்று உம்முடைய தேவனாகிய கர்த்தரின் ஜீவனைக்கொண்டு சொல்லுகிறேன்; நீர் இல்லையென்று அவர்கள் சொன்னபோது, அவன் அந்த ராஜ்யத்தையும் அந்த ஜாதியையும் உம்மைக் காணவில்லை என்று சத்தியம் வாங்கி கொண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ைத் தேடும்படி என் ஆண்டவன் மனுஷரை அனுப்பாத ஜாதியும் ராஜ்யமும் இல்லை என்று உம்முடைய தேவனாகிய கர்த்தரின் ஜீவனைக்கொண்டு சொல்லுகிறேன்; நீர் இல்லையென்று அவர்கள் சொன்னபோது, அவன் அந்த ராஜ்யத்தையும் அந்த ஜாதியையும் உம்மைக் காணவில்லை என்று சத்தியம் வாங்கி கொண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ேகநாள் சென்று, மூன்றாம் வருஷமாகையில், கர்த்தருடைய வார்த்தை எலியாவுக்கு உண்டாகி: நீ போய் ஆகாபுக்கு உன்னைக் காண்பி; நான் தேசத்தின்மேல் மழையைக் கட்டளையிடுவேன்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ைத் தேடும்படி என் ஆண்டவன் மனுஷரை அனுப்பாத ஜாதியும் ராஜ்யமும் இல்லை என்று உம்முடைய தேவனாகிய கர்த்தரின் ஜீவனைக்கொண்டு சொல்லுகிறேன்; நீர் இல்லையென்று அவர்கள் சொன்னபோது, அவன் அந்த ராஜ்யத்தையும் அந்த ஜாதியையும் உம்மைக் காணவில்லை என்று சத்தியம் வாங்கி கொண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ோதும் நீ போய், உன் ஆண்டவனுக்கு, இதோ, எலியா வந்திருக்கிறான் என்று சொல் என்று நீர் சொல்லுகிறீர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ம்மை விட்டுப்போனவுடனே ஒருவேளை கர்த்தருடைய ஆவியானவர் உம்மை எடுத்து, நான் அறியாத இடத்திற்குக் கொண்டுபோவார்; அப்பொழுது நான் ஆகாபிடத்திற்குப் போய் அறிவித்த பின்பு, அவன் உம்மைக் காணாவிட்டால், என்னைக் கொன்றுபோடுவானே; உமது அடியானாகிய நான் சிறுவயதுமுதல் கர்த்தருக்குப் பயந்து நடக்கிற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ம்மை விட்டுப்போனவுடனே ஒருவேளை கர்த்தருடைய ஆவியானவர் உம்மை எடுத்து, நான் அறியாத இடத்திற்குக் கொண்டுபோவார்; அப்பொழுது நான் ஆகாபிடத்திற்குப் போய் அறிவித்த பின்பு, அவன் உம்மைக் காணாவிட்டால், என்னைக் கொன்றுபோடுவானே; உமது அடியானாகிய நான் சிறுவயதுமுதல் கர்த்தருக்குப் பயந்து நடக்கிறவ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உம்மை விட்டுப்போனவுடனே ஒருவேளை கர்த்தருடைய ஆவியானவர் உம்மை எடுத்து, நான் அறியாத இடத்திற்குக் கொண்டுபோவார்; அப்பொழுது நான் ஆகாபிடத்திற்குப் போய் அறிவித்த பின்பு, அவன் உம்மைக் காணாவிட்டால், என்னைக் கொன்றுபோடுவானே; உமது அடியானாகிய நான் சிறுவயதுமுதல் கர்த்தருக்குப் பயந்து நடக்கிறவ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ேசபேல் கர்த்தரின் தீர்க்கதரிசிகளைக் கொன்றுபோடுகிறபோது, நான் கர்த்தருடைய தீர்க்கதரிசிகளில் நூறு பேரை ஒவ்வொரு கெபியிலே ஐம்பது ஐம்பது பேராக ஒளித்துவைத்து, அவர்களுக்கு அப்பமும் தண்ணீரும் கொடுத்து, பராமரித்துவந்த என்னுடைய செய்கை என் ஆண்டவனுக்கு அறிவிக்கப்படவில்லையோ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ேசபேல் கர்த்தரின் தீர்க்கதரிசிகளைக் கொன்றுபோடுகிறபோது, நான் கர்த்தருடைய தீர்க்கதரிசிகளில் நூறு பேரை ஒவ்வொரு கெபியிலே ஐம்பது ஐம்பது பேராக ஒளித்துவைத்து, அவர்களுக்கு அப்பமும் தண்ணீரும் கொடுத்து, பராமரித்துவந்த என்னுடைய செய்கை என் ஆண்டவனுக்கு அறிவிக்கப்படவில்லையோ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ும் என் ஆண்டவன் என்னைக் கொன்றுபோடும்படியாக, நீர்: இதோ, எலியா வந்திருக்கிறான் என்று போய் அவனுக்குச் சொல் என்று சொல்லுகிறீரே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எலியா: இன்றைக்கு என்னை அவனுக்குக் காண்பிப்பேன் என்று சேனைகளின் கர்த்தருக்கு முன்பாக நிற்கிற நான் அவருடைய ஜீவனைக் கொண்டு சொல்லுகிறேன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எலியா: இன்றைக்கு என்னை அவனுக்குக் காண்பிப்பேன் என்று சேனைகளின் கர்த்தருக்கு முன்பாக நிற்கிற நான் அவருடைய ஜீவனைக் கொண்டு சொல்லுகிறேன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ேகநாள் சென்று, மூன்றாம் வருஷமாகையில், கர்த்தருடைய வார்த்தை எலியாவுக்கு உண்டாகி: நீ போய் ஆகாபுக்கு உன்னைக் காண்பி; நான் தேசத்தின்மேல் மழையைக் கட்டளையிடுவேன்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ஒபதியா போய், ஆகாபைச் சந்தித்து அவனுக்கு அதை அறிவித்தவுடனே, ஆகாப் எலியாவைச் சந்திக்கப்போ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ாப் எலியாவைக் கண்டபோது, ஆகாப் அவனை நோக்கி: இஸ்ரவேலைக் கலங்கப்பண்ணுகிறவன் நீயல்லவா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ாப் எலியாவைக் கண்டபோது, ஆகாப் அவனை நோக்கி: இஸ்ரவேலைக் கலங்கப்பண்ணுகிறவன் நீயல்லவா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அவன்: இஸ்ரவேலைக் கலங்கப்பண்ணுகிறவன் நான் அல்ல; கர்த்தரின் கட்டளைகளை விட்டு பாகால்களைப் பின்பற்றினதினால் நீரும் உம்முடைய தகப்பன் வீட்டாருமே இஸ்ரவேலைக் கலங்கப்பண்ணுகிறவ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 அவன்: இஸ்ரவேலைக் கலங்கப்பண்ணுகிறவன் நான் அல்ல; கர்த்தரின் கட்டளைகளை விட்டு பாகால்களைப் பின்பற்றினதினால் நீரும் உம்முடைய தகப்பன் வீட்டாருமே இஸ்ரவேலைக் கலங்கப்பண்ணுகிறவ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கர்மேல் பர்வதத்திலே இஸ்ரவேலனைத்தையும், பாகாலின் தீர்க்கதரிசிகள் நானூற்றைம்பதுபேரையும், யேசபேலின் பந்தியிலே சாப்பிடுகிற தோப்பு விக்கிரகத்தின் தீர்க்கதரிசிகள் நானூறுபேரையும் என்னிடத்தில் கூட்டிக்கொண்டுவர ஆட்களை அனுப்பும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கர்மேல் பர்வதத்திலே இஸ்ரவேலனைத்தையும், பாகாலின் தீர்க்கதரிசிகள் நானூற்றைம்பதுபேரையும், யேசபேலின் பந்தியிலே சாப்பிடுகிற தோப்பு விக்கிரகத்தின் தீர்க்கதரிசிகள் நானூறுபேரையும் என்னிடத்தில் கூட்டிக்கொண்டுவர ஆட்களை அனுப்பும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 ஆகாப்: இஸ்ரவேல் புத்திரர் எல்லாரிடத்திலும் ஆட்களை அனுப்பி, கர்மேல் பர்வதத்திலே அந்தத் தீர்க்கதரிசிகளைக் கூடிவரும்படி செய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டியே ஆகாப்: இஸ்ரவேல் புத்திரர் எல்லாரிடத்திலும் ஆட்களை அனுப்பி, கர்மேல் பர்வதத்திலே அந்தத் தீர்க்கதரிசிகளைக் கூடிவரும்படி செய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எலியா சகல ஜனத்தண்டைக்கும் வந்து: நீங்கள் எந்தமட்டும் இரண்டு நினைவுகளால் குந்திக்குந்தி நடப்பீர்கள்; கர்த்தர் தெய்வமானால் அவரைப் பின்பற்றுங்கள்; பாகால் தெய்வமானால் அவனைப் பின்பற்றுங்கள் என்றான், ஜனங்கள் பிரதியுத்தரமாக அவனுக்கு ஒன்றும் சொல்லவ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எலியா ஆகாபுக்குத் தன்னைக் காண்பிக்கப்போனான்; பஞ்சமோவெனில் சமாரியாவிலே கொடிதாய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எலியா சகல ஜனத்தண்டைக்கும் வந்து: நீங்கள் எந்தமட்டும் இரண்டு நினைவுகளால் குந்திக்குந்தி நடப்பீர்கள்; கர்த்தர் தெய்வமானால் அவரைப் பின்பற்றுங்கள்; பாகால் தெய்வமானால் அவனைப் பின்பற்றுங்கள் என்றான், ஜனங்கள் பிரதியுத்தரமாக அவனுக்கு ஒன்றும் சொல்லவ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எலியா ஜனங்களை நோக்கி: கர்த்தரின் தீர்க்கதரிசிகளில் மீந்திருக்கிறவன் நான் ஒருவன்; பாகாலின் தீர்க்கதரிசிகளோ நானூற்றைம்பதுபே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எலியா ஜனங்களை நோக்கி: கர்த்தரின் தீர்க்கதரிசிகளில் மீந்திருக்கிறவன் நான் ஒருவன்; பாகாலின் தீர்க்கதரிசிகளோ நானூற்றைம்பதுபே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ோதும் இரண்டு காளைகளை எங்களிடத்தில் கொண்டுவரட்டும்; ஒரு காளையை அவர்கள் தெரிந்துகொண்டு, அதைச் சந்துசந்தாகத் துண்டித்து, நெருப்புப் போடாமல் விறகுகளின்மேல் வைக்கக் கடவர்கள்; நான் மற்றக் காளையை அப்படியே செய்து, நெருப்புப் போடாமல் விறகுகளின்மேல் வைப்ப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ோதும் இரண்டு காளைகளை எங்களிடத்தில் கொண்டுவரட்டும்; ஒரு காளையை அவர்கள் தெரிந்துகொண்டு, அதைச் சந்துசந்தாகத் துண்டித்து, நெருப்புப் போடாமல் விறகுகளின்மேல் வைக்கக் கடவர்கள்; நான் மற்றக் காளையை அப்படியே செய்து, நெருப்புப் போடாமல் விறகுகளின்மேல் வைப்ப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ோதும் இரண்டு காளைகளை எங்களிடத்தில் கொண்டுவரட்டும்; ஒரு காளையை அவர்கள் தெரிந்துகொண்டு, அதைச் சந்துசந்தாகத் துண்டித்து, நெருப்புப் போடாமல் விறகுகளின்மேல் வைக்கக் கடவர்கள்; நான் மற்றக் காளையை அப்படியே செய்து, நெருப்புப் போடாமல் விறகுகளின்மேல் வைப்ப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் உங்கள் தேவனுடைய நாமத்தைச் சொல்லிக் கூப்பிடுங்கள்; நான் கர்த்தருடைய நாமத்தைச் சொல்லிக் கூப்பிடுவேன்; அப்பொழுது அக்கினியினால் உத்தரவு அருளும் தெய்வமே தெய்வம் என்றான்; அதற்கு ஜனங்களெல்லாரும் இது நல்ல வார்த்தை என்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் உங்கள் தேவனுடைய நாமத்தைச் சொல்லிக் கூப்பிடுங்கள்; நான் கர்த்தருடைய நாமத்தைச் சொல்லிக் கூப்பிடுவேன்; அப்பொழுது அக்கினியினால் உத்தரவு அருளும் தெய்வமே தெய்வம் என்றான்; அதற்கு ஜனங்களெல்லாரும் இது நல்ல வார்த்தை என்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எலியா பாகாலின் தீர்க்கதரிசிகளை நோக்கி: நீங்கள் அநேகரானதால் நீங்களே முந்தி ஒரு காளையைத் தெரிந்துகொண்டு அதை ஆயத்தம் பண்ணி, நெருப்புப்போடாமல் உங்கள் தேவனுடைய நாமத்தைச் சொல்லிக் கூப்பிடுங்கள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எலியா பாகாலின் தீர்க்கதரிசிகளை நோக்கி: நீங்கள் அநேகரானதால் நீங்களே முந்தி ஒரு காளையைத் தெரிந்துகொண்டு அதை ஆயத்தம் பண்ணி, நெருப்புப்போடாமல் உங்கள் தேவனுடைய நாமத்தைச் சொல்லிக் கூப்பிடுங்கள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படியால் ஆகாப் அரமனை விசாரிப்புக்காரனாகிய ஒபதியாவை அழைப்பித்தான்; ஒபதியா கர்த்தருக்கு மிகவும் பயந்து நடக்கிறவனாயிருந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ங்களுக்குக் கொடுக்கப்பட்ட காளையை அவர்கள் வாங்கி, அதை ஆயத்தம்பண்ணி: பாகாலே, எங்களுக்கு உத்தரவு அருளும் என்று காலைதொடங்கி மத்தியானமட்டும் பாகாலின் நாமத்தைச் சொல்லிக் கூப்பிட்டார்கள்; ஆனாலும் ஒரு சத்தமும் பிறக்கவில்லை, மறு உத்தரவு கொடுப்பாரும் இல்லை. அவர்கள் கட்டின பலிபீடத்திற்கு எதிரே குதித்து ஆடி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ங்களுக்குக் கொடுக்கப்பட்ட காளையை அவர்கள் வாங்கி, அதை ஆயத்தம்பண்ணி: பாகாலே, எங்களுக்கு உத்தரவு அருளும் என்று காலைதொடங்கி மத்தியானமட்டும் பாகாலின் நாமத்தைச் சொல்லிக் கூப்பிட்டார்கள்; ஆனாலும் ஒரு சத்தமும் பிறக்கவில்லை, மறு உத்தரவு கொடுப்பாரும் இல்லை. அவர்கள் கட்டின பலிபீடத்திற்கு எதிரே குதித்து ஆடின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ங்களுக்குக் கொடுக்கப்பட்ட காளையை அவர்கள் வாங்கி, அதை ஆயத்தம்பண்ணி: பாகாலே, எங்களுக்கு உத்தரவு அருளும் என்று காலைதொடங்கி மத்தியானமட்டும் பாகாலின் நாமத்தைச் சொல்லிக் கூப்பிட்டார்கள்; ஆனாலும் ஒரு சத்தமும் பிறக்கவில்லை, மறு உத்தரவு கொடுப்பாரும் இல்லை. அவர்கள் கட்டின பலிபீடத்திற்கு எதிரே குதித்து ஆடி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த்தியானவேளையிலே எலியா அவர்களைப் பரியாசம்பண்ணி: உரத்த சத்தமாய்க் கூப்பிடுங்கள்; அவன் தேவனாமே, அவன் தியானத்தில் இருப்பான்; அல்லது அலுவலாயிருப்பான்; அல்லது பிரயாணம்போயிருப்பான்; அல்லது தூங்கினாலும் தூங்குவான்; அவனை எழுப்பவேண்டியதாக்கும்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த்தியானவேளையிலே எலியா அவர்களைப் பரியாசம்பண்ணி: உரத்த சத்தமாய்க் கூப்பிடுங்கள்; அவன் தேவனாமே, அவன் தியானத்தில் இருப்பான்; அல்லது அலுவலாயிருப்பான்; அல்லது பிரயாணம்போயிருப்பான்; அல்லது தூங்கினாலும் தூங்குவான்; அவனை எழுப்பவேண்டியதாக்கும்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த்தியானவேளையிலே எலியா அவர்களைப் பரியாசம்பண்ணி: உரத்த சத்தமாய்க் கூப்பிடுங்கள்; அவன் தேவனாமே, அவன் தியானத்தில் இருப்பான்; அல்லது அலுவலாயிருப்பான்; அல்லது பிரயாணம்போயிருப்பான்; அல்லது தூங்கினாலும் தூங்குவான்; அவனை எழுப்பவேண்டியதாக்கும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உரத்தசத்தமாய்க் கூப்பிட்டு, தங்கள் வழக்கத்தின்படியே இரத்தம் தங்கள்மேல் வடியுமட்டும் கத்திகளாலும் ஈட்டிகளாலும் தங்களைக் கீறிக்கொண்ட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உரத்தசத்தமாய்க் கூப்பிட்டு, தங்கள் வழக்கத்தின்படியே இரத்தம் தங்கள்மேல் வடியுமட்டும் கத்திகளாலும் ஈட்டிகளாலும் தங்களைக் கீறிக்கொண்ட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த்தியானவேளை சென்றபின்பு, அந்திப்பலிசெலுத்தும் நேரமட்டாகச் சன்னதம் சொல்லிக்கொண்டிருந்தார்கள்; ஆனாலும் ஒரு சத்தமும் பிறக்கவில்லை, மறு உத்தரவு கொடுப்பாரும் இல்லை, கவனிப்பாரும் இல்லை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த்தியானவேளை சென்றபின்பு, அந்திப்பலிசெலுத்தும் நேரமட்டாகச் சன்னதம் சொல்லிக்கொண்டிருந்தார்கள்; ஆனாலும் ஒரு சத்தமும் பிறக்கவில்லை, மறு உத்தரவு கொடுப்பாரும் இல்லை, கவனிப்பாரும் இ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படியால் ஆகாப் அரமனை விசாரிப்புக்காரனாகிய ஒபதியாவை அழைப்பித்தான்; ஒபதியா கர்த்தருக்கு மிகவும் பயந்து நடக்கிறவனாயிருந்த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எலியா சகல ஜனங்களையும் நோக்கி: என் கிட்டே வாருங்கள் என்றான்; சகல ஜனங்களும் அவன் கிட்டே வந்தபோது, தகர்க்கப்பட்ட கர்த்தருடைய பலிபீடத்தை அவன் செப்பனிட்டு;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எலியா சகல ஜனங்களையும் நோக்கி: என் கிட்டே வாருங்கள் என்றான்; சகல ஜனங்களும் அவன் கிட்டே வந்தபோது, தகர்க்கப்பட்ட கர்த்தருடைய பலிபீடத்தை அவன் செப்பனிட்டு;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க்கு இஸ்ரவேல் என்னும் பேர் இருப்பதாக என்று சொல்லி, கர்த்தருடைய வார்த்தையைப்பெற்ற யாக்கோபுடைய குமாரரால் உண்டான கோத்திரங்களுடைய இலக்கத்தின்படியே, பன்னிரண்டு கற்களை எடுத்து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க்கு இஸ்ரவேல் என்னும் பேர் இருப்பதாக என்று சொல்லி, கர்த்தருடைய வார்த்தையைப்பெற்ற யாக்கோபுடைய குமாரரால் உண்டான கோத்திரங்களுடைய இலக்கத்தின்படியே, பன்னிரண்டு கற்களை எடுத்து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க் கற்களாலே கர்த்தருடைய நாமத்திற்கென்று ஒரு பலிபீடத்தைக் கட்டி, பலிபீடத்தைச் சுற்றிலும் தானியம் அளக்கிற இரண்டுபடி விதை விதைக்கத்தக்க இடமான ஒரு வாய்க்காலை உண்டாக்கி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க் கற்களாலே கர்த்தருடைய நாமத்திற்கென்று ஒரு பலிபீடத்தைக் கட்டி, பலிபீடத்தைச் சுற்றிலும் தானியம் அளக்கிற இரண்டுபடி விதை விதைக்கத்தக்க இடமான ஒரு வாய்க்காலை உண்டாக்கி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ிறகுகளை அடுக்கி, ஒரு காளையைச் சந்துசந்தாகத் துண்டித்து விறகுகளின் மேல் வைத்த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விறகுகளை அடுக்கி, ஒரு காளையைச் சந்துசந்தாகத் துண்டித்து விறகுகளின் மேல் வைத்த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ற்பாடு அவன்: நீங்கள் நாலுகுடம் தண்ணீர் கொண்டுவந்து, சர்வாங்க தகனபலியின்மேலும், விறகுகளின்மேலும் ஊற்றுங்கள் என்றான்; பின்பு இரண்டாந்தரமும் அப்படியே ஊற்றுங்கள் என்றான்; இரண்டாந்தரமும் ஊற்றினார்கள்; அதற்குப்பின்பு மூன்றாந்தரமும் அப்படியே ஊற்றுங்கள் என்றான்; மூன்றாந்தரமும் ஊற்றின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ற்பாடு அவன்: நீங்கள் நாலுகுடம் தண்ணீர் கொண்டுவந்து, சர்வாங்க தகனபலியின்மேலும், விறகுகளின்மேலும் ஊற்றுங்கள் என்றான்; பின்பு இரண்டாந்தரமும் அப்படியே ஊற்றுங்கள் என்றான்; இரண்டாந்தரமும் ஊற்றினார்கள்; அதற்குப்பின்பு மூன்றாந்தரமும் அப்படியே ஊற்றுங்கள் என்றான்; மூன்றாந்தரமும் ஊற்றி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ேசபேல் கர்த்தரின் தீர்க்கதரிசிகளைச் சங்கரிக்கிறபோது, ஒபதியா நூறு தீர்க்கதரிசிகளைச் சேர்த்து, அவர்களைக் கெபிக்கு ஐம்பது ஐம்பது பேராக ஒளித்துவைத்து, அவர்களுக்கு அப்பமும் தண்ணீரும் கொடுத்து, அவர்களைப் பராமரித்துவந்த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ொழுது தண்ணீர் பலிபீடத்தைச் சுற்றிலும் ஓடினது; வாய்க்காலையும் தண்ணீரால் நிரப்பின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ிப்பலி செலுத்தும் நேரத்திலே, தீர்க்கதரிசியாகிய எலியா வந்து: ஆபிரகாமுக்கும் ஈசாக்குக்கும் யாக்கோபுக்கும் தேவனாகிய கர்த்தாவே, இஸ்ரவேலிலே நீர் தேவன் என்றும், நான் உம்முடைய ஊழியக்காரன் என்றும், நான் இந்தக் காரியங்களையெல்லாம் உம்முடைய வார்த்தையின்படி செய்தேன் என்றும் இன்றைக்கு விளங்கப்பண்ணும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ிப்பலி செலுத்தும் நேரத்திலே, தீர்க்கதரிசியாகிய எலியா வந்து: ஆபிரகாமுக்கும் ஈசாக்குக்கும் யாக்கோபுக்கும் தேவனாகிய கர்த்தாவே, இஸ்ரவேலிலே நீர் தேவன் என்றும், நான் உம்முடைய ஊழியக்காரன் என்றும், நான் இந்தக் காரியங்களையெல்லாம் உம்முடைய வார்த்தையின்படி செய்தேன் என்றும் இன்றைக்கு விளங்கப்பண்ணும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ிப்பலி செலுத்தும் நேரத்திலே, தீர்க்கதரிசியாகிய எலியா வந்து: ஆபிரகாமுக்கும் ஈசாக்குக்கும் யாக்கோபுக்கும் தேவனாகிய கர்த்தாவே, இஸ்ரவேலிலே நீர் தேவன் என்றும், நான் உம்முடைய ஊழியக்காரன் என்றும், நான் இந்தக் காரியங்களையெல்லாம் உம்முடைய வார்த்தையின்படி செய்தேன் என்றும் இன்றைக்கு விளங்கப்பண்ணும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ந்திப்பலி செலுத்தும் நேரத்திலே, தீர்க்கதரிசியாகிய எலியா வந்து: ஆபிரகாமுக்கும் ஈசாக்குக்கும் யாக்கோபுக்கும் தேவனாகிய கர்த்தாவே, இஸ்ரவேலிலே நீர் தேவன் என்றும், நான் உம்முடைய ஊழியக்காரன் என்றும், நான் இந்தக் காரியங்களையெல்லாம் உம்முடைய வார்த்தையின்படி செய்தேன் என்றும் இன்றைக்கு விளங்கப்பண்ணும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ாவே, நீர் தேவனாகிய கர்த்தர் என்றும், தேவரீர் தங்கள் இருதயத்தை மறுபடியும் திருப்பினீர் என்றும் இந்த ஜனங்கள் அறியும்படிக்கு, என்னைக் கேட்டருளும், என்னைக் கேட்டருளும்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ாவே, நீர் தேவனாகிய கர்த்தர் என்றும், தேவரீர் தங்கள் இருதயத்தை மறுபடியும் திருப்பினீர் என்றும் இந்த ஜனங்கள் அறியும்படிக்கு, என்னைக் கேட்டருளும், என்னைக் கேட்டருளும்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: கர்த்தரிடத்தில் இருந்து அக்கினி இறங்கி, அந்தச் சர்வாங்க தகனபலியையும், விறகுகளையும், கற்களையும், மண்ணையும் பட்சித்து, வாய்க்காலிலிருந்த தண்ணீரையும் நக்கிப்போட்டத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: கர்த்தரிடத்தில் இருந்து அக்கினி இறங்கி, அந்தச் சர்வாங்க தகனபலியையும், விறகுகளையும், கற்களையும், மண்ணையும் பட்சித்து, வாய்க்காலிலிருந்த தண்ணீரையும் நக்கிப்போட்ட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ஜனங்களெல்லாரும் இதைக் கண்டபோது, முகங்குப்புற விழுந்து: கர்த்தரே தெய்வம், கர்த்தரே தெய்வம்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ேசபேல் கர்த்தரின் தீர்க்கதரிசிகளைச் சங்கரிக்கிறபோது, ஒபதியா நூறு தீர்க்கதரிசிகளைச் சேர்த்து, அவர்களைக் கெபிக்கு ஐம்பது ஐம்பது பேராக ஒளித்துவைத்து, அவர்களுக்கு அப்பமும் தண்ணீரும் கொடுத்து, அவர்களைப் பராமரித்துவந்தான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ஜனங்களெல்லாரும் இதைக் கண்டபோது, முகங்குப்புற விழுந்து: கர்த்தரே தெய்வம், கர்த்தரே தெய்வம் என்ற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்பொழுது எலியா அவர்களை நோக்கி: நீங்கள் பாகாலின் தீர்க்கதரிசிகளில் ஒருவனும் தப்பிப்போகாதபடிக்கு அவர்களைப் பிடியுங்கள் என்றான்; அவர்களைப் பிடித்தபோது, எலியா அவர்களைக் கீழே கீசோன் ஆற்றங்கரையிலே கொண்டுபோய், அங்கே அவர்களை வெட்டிப்போட்ட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்பொழுது எலியா அவர்களை நோக்கி: நீங்கள் பாகாலின் தீர்க்கதரிசிகளில் ஒருவனும் தப்பிப்போகாதபடிக்கு அவர்களைப் பிடியுங்கள் என்றான்; அவர்களைப் பிடித்தபோது, எலியா அவர்களைக் கீழே கீசோன் ஆற்றங்கரையிலே கொண்டுபோய், அங்கே அவர்களை வெட்டிப்போட்ட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ின்பு எலியா ஆகாபை நோக்கி: நீர் போம், போஜனபானம்பண்ணும்; பெருமழையின் இரைச்சல் கேட்கப்படுகிறது என்ற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ஆகாப் போஜனபானம் பண்ணப்போனான்; பின்பு எலியா கர்மேல் பர்வதத்தினுடைய சிகரத்தின்மேல் ஏறி, தரையிலே பணிந்து, தன் முகம் தன் முழங்காலில் பட குனிந்து,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ஆகாப் போஜனபானம் பண்ணப்போனான்; பின்பு எலியா கர்மேல் பர்வதத்தினுடைய சிகரத்தின்மேல் ஏறி, தரையிலே பணிந்து, தன் முகம் தன் முழங்காலில் பட குனிந்து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ன் ஊழியக்காரனை நோக்கி: நீ போய்ச் சமுத்திரமுகமாய்ப் பார் என்றான்; அவன் போய்ப் பார்த்து, ஒன்றும் இல்லை என்றான்; நீ இன்னும் ஏழுதரம் போய்ப் பார் என்றா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ன் ஊழியக்காரனை நோக்கி: நீ போய்ச் சமுத்திரமுகமாய்ப் பார் என்றான்; அவன் போய்ப் பார்த்து, ஒன்றும் இல்லை என்றான்; நீ இன்னும் ஏழுதரம் போய்ப் பார் என்றா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ஏழாந்தரம் இவன்: இதோ, சமுத்திரத்திலிருந்து ஒரு மனுஷனுடைய உள்ளங்கை அத்தனைச் சிறிய மேகம் எழும்புகிறது என்றான்; அப்பொழுது அவன் நீ போய், ஆகாபை நோக்கி: மழை உம்மைத் தடைசெய்யாதபடிக்கு இரதத்தைப் பூட்டி, போய்விடும் என்று சொல் என்றாள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ஏழாந்தரம் இவன்: இதோ, சமுத்திரத்திலிருந்து ஒரு மனுஷனுடைய உள்ளங்கை அத்தனைச் சிறிய மேகம் எழும்புகிறது என்றான்; அப்பொழுது அவன் நீ போய், ஆகாபை நோக்கி: மழை உம்மைத் தடைசெய்யாதபடிக்கு இரதத்தைப் பூட்டி, போய்விடும் என்று சொல் என்ற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ாப் ஒபதியாவைப் பார்த்து: நீ தேசத்திலிருக்கிற எல்லா நீரூற்றுகளிடத்திலும், எல்லா ஆறுகளிடத்திலும் போ; நாம் சகல மிருகஜீவன்களையும் சாகக்கொடாமல், குதிரைகளையும் கோவேறு கழுதைகளையுமாவது உயிரோடே காப்பாற்றும்படிக்கு நமக்குப் புல் அகப்படுமா என்று பார் என்றான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ஏழாந்தரம் இவன்: இதோ, சமுத்திரத்திலிருந்து ஒரு மனுஷனுடைய உள்ளங்கை அத்தனைச் சிறிய மேகம் எழும்புகிறது என்றான்; அப்பொழுது அவன் நீ போய், ஆகாபை நோக்கி: மழை உம்மைத் தடைசெய்யாதபடிக்கு இரதத்தைப் பூட்டி, போய்விடும் என்று சொல் என்றாள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தற்குள்ளாக வானம் மேகங்களினாலும் காற்றினாலும் கறுத்து பெருமழை உண்டாயிற்று; ஆகாப் இரதத்தில் ஏறி யெஸ்ரயேலுக்குப் போனா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தற்குள்ளாக வானம் மேகங்களினாலும் காற்றினாலும் கறுத்து பெருமழை உண்டாயிற்று; ஆகாப் இரதத்தில் ஏறி யெஸ்ரயேலுக்குப் போனான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கர்த்தருடைய கை எலியாவின்மேல் இருந்ததினால், அவன் தன் அரையைக் கட்டிக்கொண்டு, யெஸ்ரயேலுக்கு வருமட்டாக ஆகாபுக்குமுன் ஓடினா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கர்த்தருடைய கை எலியாவின்மேல் இருந்ததினால், அவன் தன் அரையைக் கட்டிக்கொண்டு, யெஸ்ரயேலுக்கு வருமட்டாக ஆகாபுக்குமுன் ஓட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ibly we may find grass to save the horses and mules alive, that we lose not all the bea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o they divided the land between them to pass throughout it: Ahab went one way by himself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badiah went another way by 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as Obadiah was in the way, behold, Elijah met him: and he knew him, and fell on his fac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Are you that my lord Elij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answered him, I am: go, tell your lord, Behold, Elijah is 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said, What have I sinned, that you would deliver your servant into the hand of Ahab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y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s the LORD your God lives, there is no nation or kingdom, where my lord has not sent to see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: and when they said, He is not there; he took an oath of the kingdom and nation, that they f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after many days, that the word of the LORD came to Elijah in the third ye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now you says, Go, tell your lord, Behold, Elijah is 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t shall come to pass, as soon as I am gone from you, that the Spirit of the LOR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rry you where I know not; and so when I come and tell Ahab, and he cannot find you, he shall sl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: but I your servant fear the LORD from my y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as it not told my lord what I did when Jezebel slew the prophets of the LORD, how I hid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men of the LORD's prophets by fifty in a cave, and fed them with bread and wat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now you says, Go, tell your lord, Behold, Elijah is here: and he shall slay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Elijah said, As the LORD of hosts lives, before whom I stand, I will surely show myself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to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Go, show yourself unto Ahab; and I will send rain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o Obadiah went to meet Ahab, and told him: and Ahab went to meet Elij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t came to pass, when Ahab saw Elijah, that Ahab said unto him, Are you he that troub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answered, I have not troubled Israel; but you, and your father's house, in that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have forsaken the commandments of the LORD, and you have followed Baal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Now therefore send, and gather to me all Israel unto mount Carmel, and the prophets of Baal f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 and fifty, and the prophets of the groves four hundred, which eat at Jezebel's t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o Ahab sent unto all the children of Israel, and gathered the prophets together unto mou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rm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Elijah came unto all the people, and said, How long halt all of you between two opinions? i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Elijah went to show himself unto Ahab. And there was a sore famine in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be God, follow him: but if Baal, then follow him. And the people answered him not a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said Elijah unto the people, I, even I only, remain a prophet of the LORD; but Baal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s are four hundred and fifty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Let them therefore give us two bullocks; and let them choose one bullock for themselves, and c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in pieces, and lay it on wood, and put no fire under: and I will dress the other bullock, and l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on wood, and put no fire und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call all of you on the name of your gods, and I will call on the name of the LORD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that answers by fire, let him be God. And all the people answered and said, It is well sp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Elijah said unto the prophets of Baal, Choose you one bullock for yourselves, and dress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; for all of you are many; and call on the name of your gods, but put no fire un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Ahab called Obadiah, which was the governor of his house. (Now Obadiah feared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y took the bullock which was given them, and they dressed it, and called on the nam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al from morning even until noon, saying, O Baal, hear us. But there was no voice, nor any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swered. And they leaped upon the altar which was ma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t came to pass at noon, that Elijah mocked them, and said, Cry aloud: for he is a g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ither he is talking, or he is pursuing, or he is in a journey, or possibly he sleeps, and must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y cried aloud, and cut themselves after their manner with knives and lancets, ti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od gushed out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it came to pass, when midday was past, and they prophesied until the time of the offer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vening sacrifice, that there was neither voice, nor any to answer, nor any that regar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Elijah said unto all the people, Come near unto me. And all the people came near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repaired the altar of the LORD that was broken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Elijah took twelve stones, according to the number of the tribes of the sons of Jacob,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m the word of the LORD came, saying, Israel shall be your na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with the stones he built an altar in the name of the LORD: and he made a trench abou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tar, as great as would contain two measures of se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he put the wood in order, and cut the bullock in pieces, and laid him on the wood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ll four barrels with water, and pour it on the burnt sacrifice, and on the w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he said, Do it the second time. And they did it the second time. And he said, Do i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rd time. And they did it the third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it was so, when Jezebel cut off the prophets of the LORD, that Obadiah took an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 water ran round about the altar; and he filled the trench also with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it came to pass at the time of the offering of the evening sacrifice, that Elija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 came near, and said, LORD God of Abraham, Isaac, and of Israel, let it be known this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you are God in Israel, and that I am your servant, and that I have done all these things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Hear me, O LORD, hear me, that this people may know that you are the LORD God, and that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urned their heart back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Then the fire of the LORD fell, and consumed the burnt sacrifice, and the wood, and the ston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dust, and licked up the water that was in the tren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when all the people saw it, they fell on their faces: and they said, The LORD, he i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s, and hid them by fifty in a cave, and fed them with bread and water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; the LORD, he is the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Elijah said unto them, Take the prophets of Baal; let not one of them escape. And they t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: and Elijah brought them down to the brook Kishon, and slew them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Elijah said unto Ahab, Get you up, eat and drink; for there is a sound of abundance of r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So Ahab went up to eat and to drink. And Elijah went up to the top of Carmel; and he c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self down upon the earth, and put his face between his kne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said to his servant, Go up now, look toward the sea. And he went up, and looked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nothing. And he said, Go again seven ti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it came to pass at the seventh time, that he said, Behold, there arises a little cloud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sea, like a man's hand. And he said, Go up, say unto Ahab, Prepare your chariot, and ge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hab said unto Obadiah, Go into the land, unto all fountains of water, and unto all brook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that the rain stop you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it came to pass in the mean while, that the heaven was black with clouds and wind, and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a great rain. And Ahab rode, and went to Jezre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nd the hand of the LORD was on Elijah; and he girded up his loins, and ran before Ahab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trance of Jezre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2026-07-18T19:06:54Z</dcterms:created>
  <dcterms:modified xsi:type="dcterms:W3CDTF">2026-07-18T19:06:54Z</dcterms:modified>
  <dc:title>1 இராஜாக்கள்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