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ாகமடைந்தோர் எல்லோருமே
தாகத்தை தீர்க்க வாரும். (2)
ஜீவத் தண்ணீரான கர்த்தர் இயேசுநாதர்
ஜீவன் உனக்களிப்ப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ல்லா உலக சிற்றின்பங்கள்
எல்லாம் அழியும் மாயை (2)
காணாய் நிலையான சந்தோஷம் பூவில்
கர்த்தாவின் அன்பண்டை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தும மீட்பைப் பெற்றிடாமல்
ஆத்துமம் நஷ்டமடைந்தால் (2)
லோகம் முழுவதும் ஆதாயமாக்கியும்
லாபம் ஒன்றுமில்லை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மனித ஜாதிகளைப்
பாசமாய் மீட்க வந்தார் (2)
பாவப் பரிகாரி கர்த்தர் இயேசுநாதர்
பாவமெல்லாம் சும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த்திய ஜீவன் வாஞ்சிப்பாயோ
நித்திய மோட்ச வாழ்வில் (2)
தேடி வாரோயோ பரிசுத்த ஜீவியம்
தேவை அதை அடைவ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2026-07-30T21:39:22Z</dcterms:created>
  <dcterms:modified xsi:type="dcterms:W3CDTF">2026-07-30T21:39:22Z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