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18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சுமந்த உருவம்
சிந்தின இரத்தம் புரண்டோடியே
நதிபோலவே பாய்கின்றதே
நம்பி இயேசுவண்டை வ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தாகமடைந்தோர் எல்லோருமே
தாகத்தை தீர்க்க வாரும். (2)
ஜீவத் தண்ணீரான கர்த்தர் இயேசுநாதர்
ஜீவன் உனக்களிப்ப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சுமந்த உருவம்
சிந்தின இரத்தம் புரண்டோடியே
நதிபோலவே பாய்கின்றதே
நம்பி இயேசுவண்டை வா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சுமந்த உருவம்
சிந்தின இரத்தம் புரண்டோடியே
நதிபோலவே பாய்கின்றதே
நம்பி இயேசுவண்டை வ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ொல்லா உலக சிற்றின்பங்கள்
எல்லாம் அழியும் மாயை (2)
காணாய் நிலையான சந்தோஷம் பூவில்
கர்த்தாவின் அன்பண்டைவா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சுமந்த உருவம்
சிந்தின இரத்தம் புரண்டோடியே
நதிபோலவே பாய்கின்றதே
நம்பி இயேசுவண்டை வ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ஆத்தும மீட்பைப் பெற்றிடாமல்
ஆத்துமம் நஷ்டமடைந்தால் (2)
லோகம் முழுவதும் ஆதாயமாக்கியும்
லாபம் ஒன்றுமில்லைய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சுமந்த உருவம்
சிந்தின இரத்தம் புரண்டோடியே
நதிபோலவே பாய்கின்றதே
நம்பி இயேசுவண்டை வ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ாவ மனித ஜாதிகளைப்
பாசமாய் மீட்க வந்தார் (2)
பாவப் பரிகாரி கர்த்தர் இயேசுநாதர்
பாவமெல்லாம் சுமந்த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சுமந்த உருவம்
சிந்தின இரத்தம் புரண்டோடியே
நதிபோலவே பாய்கின்றதே
நம்பி இயேசுவண்டை வ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ித்திய ஜீவன் வாஞ்சிப்பாயோ
நித்திய மோட்ச வாழ்வில் (2)
தேடி வாரோயோ பரிசுத்த ஜீவியம்
தேவை அதை அடைவாய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2026-09-15T18:06:23Z</dcterms:created>
  <dcterms:modified xsi:type="dcterms:W3CDTF">2026-09-15T18:06:23Z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