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36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ே பிரதானம், - சகோதர
அன்பே பிரதான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சாந்தமும் தயவும் - சகல நற்குணமும்,
போந்த சத்தியமும் - பொறுமையுமுள்ள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ே பிரதானம், - சகோதர
அன்பே பிரதான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புகழிறு மாப்பு - பொழிவு பொறாமை,
பகைய நியாயப் - பாவமுஞ் செய்யா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ே பிரதானம், - சகோதர
அன்பே பிரதான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சினமடையாது - தீங்கு முன்னாது,
தினமழியாது - தீமை செய்யாது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ே பிரதானம், - சகோதர
அன்பே பிரதான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8. சகலமுந் தாங்கும் - சகலமும் நம்பும்,
மிகைபட வென்றும் - மேன்மை பெற்றோங்க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ே பிரதானம், - சகோதர
அன்பே பிரதான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ே பிரதானம், - சகோதர
அன்பே பிரதானம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ண்புறு ஞானம், - பரம நம்பிக்கை,
இன்ப விஸ்வாசம் - இவைகளிலெல்லாம்,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ே பிரதானம், - சகோதர
அன்பே பிரதான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லபல பாஷை - படித்தறிந்தாலும்,
கல கல வென்னும் - கைம்மணியாம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ே பிரதானம், - சகோதர
அன்பே பிரதான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ன் பொருள் யாவும் - ஈந்தளித்தாலும்,
அன்பிலையானால் - அதிற்பயனில்லை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ே பிரதானம், - சகோதர
அன்பே பிரதான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துணிவுடனுடலைச் - சுடக்கொடுத்தாலும்,
பணிய அன்பில்லால் - பயனதிலில்லை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2026-07-30T10:28:48Z</dcterms:created>
  <dcterms:modified xsi:type="dcterms:W3CDTF">2026-07-30T10:28:48Z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