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தேவனாகிய கர்த்தர் தமக்கு ஆராதனை செய்யவும் கர்த்தருடைய நாமத்திலே ஆசீர்வதிக்கவும் லேவியின் குமாரராகிய ஆசாரியரைத் தெரிந்துகொண்டபடியால், அவர்களும் அத்தருணத்தில் வந்திருக்கவேண்டும்; அவர்கள் வாக்கின்படியே சகல வழக்கும் சகல காயச்சேதமும் தீர்க்கப்படவேண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தேவனாகிய கர்த்தர் தமக்கு ஆராதனை செய்யவும் கர்த்தருடைய நாமத்திலே ஆசீர்வதிக்கவும் லேவியின் குமாரராகிய ஆசாரியரைத் தெரிந்துகொண்டபடியால், அவர்களும் அத்தருணத்தில் வந்திருக்கவேண்டும்; அவர்கள் வாக்கின்படியே சகல வழக்கும் சகல காயச்சேதமும் தீர்க்கப்பட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தேவனாகிய கர்த்தர் தமக்கு ஆராதனை செய்யவும் கர்த்தருடைய நாமத்திலே ஆசீர்வதிக்கவும் லேவியின் குமாரராகிய ஆசாரியரைத் தெரிந்துகொண்டபடியால், அவர்களும் அத்தருணத்தில் வந்திருக்கவேண்டும்; அவர்கள் வாக்கின்படியே சகல வழக்கும் சகல காயச்சேதமும் தீர்க்கப்பட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ொலைசெய்யப்பட்டவனுக்குச் சமீபமான பட்டணத்தின் மூப்பர் எல்லாரும் பள்ளத்தாக்கிலே தலை வெட்டப்பட்ட கிடாரியின்மேல் தங்கள் கைகளைக் கழுவி: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ொலைசெய்யப்பட்டவனுக்குச் சமீபமான பட்டணத்தின் மூப்பர் எல்லாரும் பள்ளத்தாக்கிலே தலை வெட்டப்பட்ட கிடாரியின்மேல் தங்கள் கைகளைக் கழுவி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ங்கள் கைகள் அந்த இரத்தத்தைச் சிந்தினதும் இல்லை, எங்கள் கண்கள் அதைக் கண்டதும் இல்லை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ாவே, நீர் மீட்டுக்கொண்ட உமது ஜனமாகிய இஸ்ரவேலின்மேல் குற்றமில்லாத இரத்தப்பழியைச் சுமத்தாமல் உமது ஜனமாகிய இஸ்ரவேலின்மேல் கிருபையுள்ளவராயிரும் என்று சொல்வார்களாக; அப்பொழுது இரத்தப்பழி அவர்களுக்கு நிவிர்த்தியா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ாவே, நீர் மீட்டுக்கொண்ட உமது ஜனமாகிய இஸ்ரவேலின்மேல் குற்றமில்லாத இரத்தப்பழியைச் சுமத்தாமல் உமது ஜனமாகிய இஸ்ரவேலின்மேல் கிருபையுள்ளவராயிரும் என்று சொல்வார்களாக; அப்பொழுது இரத்தப்பழி அவர்களுக்கு நிவிர்த்தியா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ாவே, நீர் மீட்டுக்கொண்ட உமது ஜனமாகிய இஸ்ரவேலின்மேல் குற்றமில்லாத இரத்தப்பழியைச் சுமத்தாமல் உமது ஜனமாகிய இஸ்ரவேலின்மேல் கிருபையுள்ளவராயிரும் என்று சொல்வார்களாக; அப்பொழுது இரத்தப்பழி அவர்களுக்கு நிவிர்த்தியா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டிக் கர்த்தரின் பார்வைக்குச் செம்மையானதை நீ செய்வாயாகில், குற்றமில்லாத இரத்தப்பழியை உன் நடுவிலிருந்து விலக்கிப்போடுவ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தேவனாகிய கர்த்தர் உனக்குச் சுதந்தரிக்கக் கொடுக்கும் தேசத்தில், கொலைசெய்யப்பட்டுக் கிடக்கிற ஒருவனை வெளியிலே கண்டு, அவனைக் கொன்றவன் இன்னான் என்று தெரியாதிருந்தா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உன் சத்துருக்களுக்கு எதிராக யுத்தத்திற்குப் புறப்பட்டு, உன் தேவனாகிய கர்த்தர் அவர்களை உன் கையில் ஒப்புக்கொடுக்கிறதினால், அவர்களைச் சிறைபிடித்துவந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உன் சத்துருக்களுக்கு எதிராக யுத்தத்திற்குப் புறப்பட்டு, உன் தேவனாகிய கர்த்தர் அவர்களை உன் கையில் ஒப்புக்கொடுக்கிறதினால், அவர்களைச் சிறைபிடித்துவந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ிறைகளில் ரூபவதியான ஒரு ஸ்திரீயைக்கண்டு, அவளை விவாகம்பண்ண விரும்ப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ிறைகளில் ரூபவதியான ஒரு ஸ்திரீயைக்கண்டு, அவளை விவாகம்பண்ண விரும்ப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ளை உன் வீட்டிற்குள் அழைத்துக்கொண்டுபோவாயானால், அவள் தன் தலையைச் சிறைத்து, தன் நகங்களைக் களை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ன் சிறையிருப்பின் வஸ்திரத்தையும் நீக்கி, உன் வீட்டிலிருந்து, ஒரு மாதமட்டும் தன் தகப்பனையும் தாயையும் நினைத்துத் துக்கங்கொண்டாடக்கடவள்; அதன்பின்பு நீ அவளோடே சேர்ந்து, அவளுக்கு புருஷனாயிரு, அவள் உனக்கு மனைவியாயிருப்ப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ன் சிறையிருப்பின் வஸ்திரத்தையும் நீக்கி, உன் வீட்டிலிருந்து, ஒரு மாதமட்டும் தன் தகப்பனையும் தாயையும் நினைத்துத் துக்கங்கொண்டாடக்கடவள்; அதன்பின்பு நீ அவளோடே சேர்ந்து, அவளுக்கு புருஷனாயிரு, அவள் உனக்கு மனைவியாயிருப்ப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மேல் உனக்குப் பிரியமில்லாமற்போனால், அவளை பணத்திற்கு விற்காமல் அவளைத் தன் இஷ்டப்படி போகவிடலாம்; நீ அவளைத் தாழ்மைப்படுத்தினபடியினால் அவளாலே ஆதாயம் பெறும்படி தேடவேண்டா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மேல் உனக்குப் பிரியமில்லாமற்போனால், அவளை பணத்திற்கு விற்காமல் அவளைத் தன் இஷ்டப்படி போகவிடலாம்; நீ அவளைத் தாழ்மைப்படுத்தினபடியினால் அவளாலே ஆதாயம் பெறும்படி தேடவேண்டா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ண்டு மனைவிகளையுடைய ஒருவன், ஒருத்தியின்மேல் விருப்பாயும் மற்றவள்மேல் வெறுப்பாயும் இருக்க, இருவரும் அவனுக்குப் பிள்ளைகளைப் பெற்றார்களேயாகில் முதற்பிறந்தவன் வெறுக்கப்பட்டவளின் புத்திரனானால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தேவனாகிய கர்த்தர் உனக்குச் சுதந்தரிக்கக் கொடுக்கும் தேசத்தில், கொலைசெய்யப்பட்டுக் கிடக்கிற ஒருவனை வெளியிலே கண்டு, அவனைக் கொன்றவன் இன்னான் என்று தெரியாதிருந்தா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ண்டு மனைவிகளையுடைய ஒருவன், ஒருத்தியின்மேல் விருப்பாயும் மற்றவள்மேல் வெறுப்பாயும் இருக்க, இருவரும் அவனுக்குப் பிள்ளைகளைப் பெற்றார்களேயாகில் முதற்பிறந்தவன் வெறுக்கப்பட்டவளின் புத்திரனானால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கப்பன் தனக்கு உண்டான ஆஸ்தியைத் தன் பிள்ளைகளுக்குப் பங்கிடும்நாளில், வெறுக்கப்பட்டவளிடத்தில் பிறந்த முதற்பேறானவனுக்கு சேஷ்டபுத்திர சுதந்தரத்தை கொடுக்கவேண்டுமேயல்லாமல், விரும்பப்பட்டவளிடத்தில் பிறந்தவனுக்குக் கொடுக்கலாகா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கப்பன் தனக்கு உண்டான ஆஸ்தியைத் தன் பிள்ளைகளுக்குப் பங்கிடும்நாளில், வெறுக்கப்பட்டவளிடத்தில் பிறந்த முதற்பேறானவனுக்கு சேஷ்டபுத்திர சுதந்தரத்தை கொடுக்கவேண்டுமேயல்லாமல், விரும்பப்பட்டவளிடத்தில் பிறந்தவனுக்குக் கொடுக்கலாகா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ெறுக்கப்பட்டவளிடத்தில் பிறந்தவனை சேஷ்டபுத்திரனாக அங்கிகரித்து, தனக்கு உண்டான ஆஸ்திகளிலெல்லாம் இரண்டு பங்கை அவனுக்குக் கொடுக்கவேண்டும்; அவன் தன் தகப்பனுடைய முதற்பலன், சேஷ்டபுத்திர சுதந்தரம் அவனுக்கே உரிய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ெறுக்கப்பட்டவளிடத்தில் பிறந்தவனை சேஷ்டபுத்திரனாக அங்கிகரித்து, தனக்கு உண்டான ஆஸ்திகளிலெல்லாம் இரண்டு பங்கை அவனுக்குக் கொடுக்கவேண்டும்; அவன் தன் தகப்பனுடைய முதற்பலன், சேஷ்டபுத்திர சுதந்தரம் அவனுக்கே உரிய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தகப்பன் சொல்லையும் தன் தாயின் சொல்லையும் கேளாமலும், அவர்களால் தண்டிக்கப்பட்டும், அவர்களுக்குக் கீழ்ப்படியாமலும் போகிற அடங்காத துஷ்டப்பிள்ளை ஒருவனுக்கு இருந்தா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தகப்பன் சொல்லையும் தன் தாயின் சொல்லையும் கேளாமலும், அவர்களால் தண்டிக்கப்பட்டும், அவர்களுக்குக் கீழ்ப்படியாமலும் போகிற அடங்காத துஷ்டப்பிள்ளை ஒருவனுக்கு இருந்தால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தகப்பனும் அவன் தாயும் அவனைப் பிடித்து, அவன் இருக்கும் பட்டணத்தின் மூப்பரிடத்துக்கும் அவ்விடத்து வாசலுக்கும் அவனைக் கொண்டுபோய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ரவிலே அவன் பிரேதம் மரத்திலே தொங்கலாகாது, அந்நாளிலேதானே அதை அடக்கம்பண்ணவேண்டும்; தூக்கிப்போடப்பட்டவன் தேவனால் சபிக்கப்பட்டவன்; ஆகையால் உன் தேவனாகிய கர்த்தர் உனக்குச் சுதந்தரமாகக் கொடுக்கும் உன் தேசத்தைத் தீட்டுப்படுத்தாய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ரவிலே அவன் பிரேதம் மரத்திலே தொங்கலாகாது, அந்நாளிலேதானே அதை அடக்கம்பண்ணவேண்டும்; தூக்கிப்போடப்பட்டவன் தேவனால் சபிக்கப்பட்டவன்; ஆகையால் உன் தேவனாகிய கர்த்தர் உனக்குச் சுதந்தரமாகக் கொடுக்கும் உன் தேசத்தைத் தீட்டுப்படுத்தாய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மூப்பரும் உன் நியாயாதிபதிகளும் புறப்பட்டுப்போய், கொலைசெய்யப்பட்டவனைச் சுற்றிலும் இருக்கும் பட்டணங்கள்மட்டும் அளப்பார்கள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ரவிலே அவன் பிரேதம் மரத்திலே தொங்கலாகாது, அந்நாளிலேதானே அதை அடக்கம்பண்ணவேண்டும்; தூக்கிப்போடப்பட்டவன் தேவனால் சபிக்கப்பட்டவன்; ஆகையால் உன் தேவனாகிய கர்த்தர் உனக்குச் சுதந்தரமாகக் கொடுக்கும் உன் தேசத்தைத் தீட்டுப்படுத்தாய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ங்கள் மகனாகிய இவன் அடங்காத துஷ்டனாயிருக்கிறான்; எங்கள் சொல்லைக் கேளான்; பெருந்தீனிக்காரனும் குடியனுமாயிருக்கிறான் என்று பட்டணத்ததின் மூப்பரோடே சொல்லுவார்கள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ங்கள் மகனாகிய இவன் அடங்காத துஷ்டனாயிருக்கிறான்; எங்கள் சொல்லைக் கேளான்; பெருந்தீனிக்காரனும் குடியனுமாயிருக்கிறான் என்று பட்டணத்ததின் மூப்பரோடே சொல்லுவார்களாக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ன் சாகும்படி அந்தப் பட்டணத்து மனிதரெல்லாம் அவன்மேல் கல்லெறியக்கடவர்கள்; இப்படியே தீமையை உன் நடுவிலிருந்து விலக்கிப்போடவேண்டும்; இஸ்ரவேலர் எல்லாரும் அதைக் கேட்டுப் பயப்படு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ன் சாகும்படி அந்தப் பட்டணத்து மனிதரெல்லாம் அவன்மேல் கல்லெறியக்கடவர்கள்; இப்படியே தீமையை உன் நடுவிலிருந்து விலக்கிப்போடவேண்டும்; இஸ்ரவேலர் எல்லாரும் அதைக் கேட்டுப் பயப்படு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ொலைசெய்யப்பட ஒருவன்மேல் சாவுக்குப் பாத்திரமான பாவம் உண்டாயிருக்க, அவனைக் கொலைசெய்யும்படி மரத்திலே தூக்கிப்போடுவாயானால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மூப்பரும் உன் நியாயாதிபதிகளும் புறப்பட்டுப்போய், கொலைசெய்யப்பட்டவனைச் சுற்றிலும் இருக்கும் பட்டணங்கள்மட்டும் அளப்பார்கள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ொலைசெய்யப்பட்டவனுக்குச் சமீபமான பட்டணத்து மூப்பர், வேலையில்பண்படாததும் நுகத்தடியில் பிணைக்கப்படததுமான ஒரு கிடாரியைப் பிடித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ொலைசெய்யப்பட்டவனுக்குச் சமீபமான பட்டணத்து மூப்பர், வேலையில்பண்படாததும் நுகத்தடியில் பிணைக்கப்படததுமான ஒரு கிடாரியைப் பிடித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ழுது விதையாத தரிசான பள்ளத்தாக்கிலே அதைக் கொண்டுபோய், அந்தப் பள்ளத்தாக்கிலே அதின் தலையை வெட்டிப்போடக்கடவ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ழுது விதையாத தரிசான பள்ளத்தாக்கிலே அதைக் கொண்டுபோய், அந்தப் பள்ளத்தாக்கிலே அதின் தலையை வெட்டிப்போடக்கடவ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08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പിന്നെ ലേവ്യരായ പുരോഹിതന്മാർ അടുത്തു ചെല്ലേണം; അവരെയല്ലോ നിന്റെ ദൈവമായ യഹോവ ത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ുശ്രൂഷചെയ്‍വാനും യഹോവയുടെ നാമത്തിൽ അനുഗ്രഹിപ്പാനും തിരഞ്ഞെടുത്തിരിക്കുന്നതു; അവരുടെ വാക്കിൻ പ്രകാ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വ്യവഹാരവും അടികലശലും തീർക്കേണ്ടത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കൊല്ലപ്പെട്ടവന്നു അടുത്ത പട്ടണത്തിലെ മൂപ്പന്മാർ എല്ലാവരും താഴ്വരയിൽവെച്ചു കഴുത്തൊടി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ശുക്കിടാവിന്മേൽ തങ്ങളുടെ കൈ കഴുക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ഞങ്ങളുടെ കൈകൾ ആ രക്തം ചിന്നീട്ടില്ല, ഞങ്ങളുടെ കണ്ണു അതു കണ്ടിട്ട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ഹോവ, നീ വീണ്ടെടുത്തിട്ടുള്ള നിന്റെ ജനമായ യിസ്രായേലിനോടു ക്ഷമിക്കേണമേ; നിന്റെ ജന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്റെ മദ്ധ്യേ കുറ്റമില്ലാത്ത രക്തം ഇരിപ്പാൻ ഇടവരുത്തരുതേ എന്നു പറയേണം; എന്നാൽ ആ രക്തപാത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ോടു മോചിക്ക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ഇങ്ങനെ യഹോവെക്കു ഹിതമായുള്ളതു ചെയ്തു കുറ്റമില്ലാത്ത രക്തം നിങ്ങളുടെ ഇടയിൽനിന്നു നീക്കിക്കള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ിന്റെ ദൈവമായ യഹോവ നിനക്കു അവകാശമായി തരുന്ന ദേശത്തു വയലിൽ ഒരുത്തനെ കൊന്നിട്ടിരിക്കുന്നതു കാണു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ീ ശത്രുക്കളോടു യുദ്ധം ചെയ്‍വാൻ പുറപ്പെട്ടിട്ടു നിന്റെ ദൈവമായ യഹോവ അവരെ നിന്റെ കയ്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ഏല്പിക്കയും നീ അവരെ ബദ്ധന്മാരായി പിടിക്കയും ചെയ്ത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ആ ബദ്ധന്മാരുടെ കൂട്ടത്തിൽ സുന്ദരിയായൊരു സ്ത്രീയെ കണ്ടു ഭാര്യയായി എടുപ്പാൻ തക്കവണ്ണം അവള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േമം ജനിക്കുന്നുവെങ്ക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ീ അവളെ വീട്ടിൽ കൊണ്ടുപോകേണം; അവൾ തലമുടി ചിരെക്കയും നഖം മുറിക്കയും ബദ്ധവസ്ത്രം മാറ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ിന്റെ വീട്ടിൽ പാർത്തു ഒരു മാസം തന്റെ അപ്പനെയും അമ്മയെയും കുറിച്ചു ദുഃഖിക്കയും ചെയ്തശേഷം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ളുടെ അടുക്കൽ ചെന്നു അവൾക്കു ഭർത്താവായും അവൾ നിനക്കു ഭാര്യയായും ഇ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ന്നാൽ നിനക്കു അവളോടു ഇഷ്ടമില്ലാതെയായെങ്കിൽ അവളെ സ്വതന്ത്രയായി വിട്ടയക്കേണം; അവളെ ഒരിക്ക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ലെക്കു വിൽക്കരുതു; നീ അവളെ പരിഗ്രഹിച്ചതുകൊണ്ടു അവളോടു കാഠിന്യം പ്രവർത്തി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ഒരുത്തി ഇഷ്ടയായും മറ്റവൾ അനിഷ്ടയായും ഇങ്ങനെ ഒരാൾക്കു രണ്ടു ഭാര്യമാർ ഉണ്ടായിരിക്കയും അവർ ഇരുവ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 കൊന്നവൻ ആരെന്നു അറിയാതിരിക്കയും ചെയ്താൽ നിന്റെ മൂപ്പന്മാ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നു പുത്രന്മാരെ പ്രസവിക്കയും ആദ്യജാതൻ അനിഷ്ടയുടെ മകൻ ആയിരിക്കയും ചെയ്ത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വൻ തന്റെ സ്വത്തു പുത്രന്മാർക്കു ഭാഗിച്ചു കൊടുക്കുമ്പോൾ അനിഷ്ടയുടെ മകനായ ആദ്യജാതന്നു പക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ഷ്ടയുടെ മകന്നു ജ്യേഷ്ഠാവകാശം കൊടുത്തുകൂട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തനിക്കുള്ള സകലത്തിലും രണ്ടു പങ്കു അനിഷ്ടയുടെ മകന്നു കൊടുത്തു അവനെ ആദ്യജാതനെന്നു സ്വീകരിക്കേണ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അവന്റെ ബലത്തിന്റെ ആരംഭമല്ലോ; ജ്യേഷ്ഠാവകാശം അവന്നുള്ളത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പ്പന്റെയോ അമ്മയുടെയോ വാക്കു കേൾക്കാതെയും അവർ ശാസിച്ചാലും അനുസരിക്കാതെയുമിരിക്കുന്ന ശഠ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സരിയുമായ മകൻ ഒരുത്തന്നു ഉണ്ടെങ്ക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മ്മയപ്പന്മാർ അവനെ പിടിച്ചു പട്ടണത്തിലെ മൂപ്പന്മാരുടെ അടുക്കൽ പട്ടണവാതിൽക്കലേക്കു കൊണ്ടുപോയ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ന്റെ ശവം മരത്തിന്മേൽ രാത്രിമുഴുവനും ഇരിക്കരുതു; അന്നുതന്നേ അതു കുഴിച്ചിടേണം; തൂങ്ങിമരിച്ച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സന്നിധിയിൽ ശാപഗ്രസ്തൻ ആകുന്നു; നിന്റെ ദൈവമായ യഹോവ നിനക്കു അവകാശമായി തരുന്ന ദേശം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്യായധിപതിമാരും പുറത്തു ചെന്നു കൊല്ലപ്പെട്ടവന്റെ ചുറ്റുമിരിക്കുന്ന അതതു പട്ടണംവരെയുള്ള ദൂ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ശുദ്ധമാ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ഞങ്ങളുടെ ഈ മകൻ ശഠനും മത്സരിയും ഞങ്ങളുടെ വാക്കു കേൾക്കാത്തവനും തിന്നിയും കുടിയനും ആ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ണത്തിലെ മൂപ്പന്മാരോടു പറ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പിന്നെ അവന്റെ പട്ടണക്കാർ എല്ലാവരും അവനെ കല്ലെറിഞ്ഞുകൊല്ലേണം. ഇങ്ങനെ നിങ്ങളുടെ ഇടയിൽനിന്നു ദോ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ക്കിക്കളയേണം; യിസ്രായേലെല്ലാം കേട്ടു ഭയപ്പെട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ഒരുത്തൻ മരണയോഗ്യമായ ഒരു പാപം ചെയ്തിട്ടു അവനെ കൊന്നു ഒരു മരത്തിൽ തൂക്കിയാ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ള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കൊല്ലപ്പെട്ടവന്നു അധികം അടുത്തിരിക്കുന്ന പട്ടണത്തിലെ മൂപ്പന്മാർ, വേല ചെയ്യിക്കാത്തതും നു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ക്കാത്തതുമായ ഒരു പശുക്കിടാവിനെ കൊണ്ടുവര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ആ പട്ടണത്തിലെ മൂപ്പന്മാർ ഉഴവും വിതയും ഇല്ലാത്തതും നിരൊഴുക്കുള്ളതുമായ ഒരു താഴ്വരയിൽ പശുക്കിടാവ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ചെന്നു അവിടെവെച്ചു പശുക്കിടാവിന്റെ കഴുത്തു ഒടിച്ചുകള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2026-09-06T10:53:39Z</dcterms:created>
  <dcterms:modified xsi:type="dcterms:W3CDTF">2026-09-06T10:53:39Z</dcterms:modified>
  <dc:title>ആവർത്തനം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