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் பெ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ய் மா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ரும் கன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தொங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கர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 ஜன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வந்த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வாழ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ற்கு ம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க்குப் பிழை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க் கொடுத்த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 உட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சுமந்த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கும் பொருள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ரத்தம் தந்த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தோற்க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யும் வென்ற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ே தர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பல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கந்த காணிக்க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ைத் தர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பல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ை வாழவ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தொங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ப் பார்த்த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ழைத்துக் கொண்டோ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2026-07-31T18:54:26Z</dcterms:created>
  <dcterms:modified xsi:type="dcterms:W3CDTF">2026-07-31T18:54:26Z</dcterms:modified>
  <dc:title>துதிப் பாடல்கள் : 969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