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presProps" Target="presProps.xml"/>
  <Relationship Id="rId33" Type="http://schemas.openxmlformats.org/officeDocument/2006/relationships/viewProps" Target="viewProps.xml"/>
  <Relationship Id="rId3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7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த்திய ஜீவன் பெற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திமானாய் மாற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ன் தரும் கனிய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லுவையில் தொங்கின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த்திகரித்த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ொந்த ஜனமா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ள்ளத்தில் வந்தீர்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க்காய் வாழ்ந்தி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த்திற்கு மரி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திக்குப் பிழைத்தி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ப்புக் கொடுத்தீர்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திரு உடல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பாவம் சுமந்தீர்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ீட்கும் பொருளா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இரத்தம் தந்தீர்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த்தானை தோற்கடி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வையும் வென்றீர்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யே தருகி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பலியா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கந்த காணிக்கைய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டலைத் தருகி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யே எனக்கா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ின் இரட்சக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த பலியா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ளை வாழவை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லுவையில் தொங்கின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ோக்கிப் பார்த்ததின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ழைத்துக் கொண்டோம்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6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2026-06-15T12:11:17Z</dcterms:created>
  <dcterms:modified xsi:type="dcterms:W3CDTF">2026-06-15T12:11:17Z</dcterms:modified>
  <dc:title>துதிப் பாடல்கள் : 969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