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கிதியோனை நோக்கி: ஜனங்கள் இன்னும் அதிகம், அவர்களைத் தண்ணீரண்டைக்கு இறங்கிப்போகப்பண்ணு; அங்கே அவர்களைப் பரீட்சித்துக்காட்டுவேன்; உன்னோடேகூட வரலாம் என்று நான் யாரைக் குறிக்கிறேனோ, அவன் உன்னோடேகூட வரக்கடவன்; உன்னோடேகூட வரலாகாது என்று நான் யாரைக் குறிக்கிறேனோ, அவன் உன்னோடேகூட வராதிருக்கக்கடவன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கிதியோனை நோக்கி: ஜனங்கள் இன்னும் அதிகம், அவர்களைத் தண்ணீரண்டைக்கு இறங்கிப்போகப்பண்ணு; அங்கே அவர்களைப் பரீட்சித்துக்காட்டுவேன்; உன்னோடேகூட வரலாம் என்று நான் யாரைக் குறிக்கிறேனோ, அவன் உன்னோடேகூட வரக்கடவன்; உன்னோடேகூட வரலாகாது என்று நான் யாரைக் குறிக்கிறேனோ, அவன் உன்னோடேகூட வராதிருக்கக்கடவன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அவன் ஜனங்களைத் தண்ணீரண்டைக்கு இறங்கிப்போகப் பண்ணினான்; அப்போழுது கர்த்தர் கிதியோனை நோக்கி: தண்ணீரை ஒரு நாய் நக்கும் பிரகாரமாக அதைத் தன் நாவினாலே நக்குகிறவன் எவனோ, அவனைத் தனியேயும், குடிக்கிறதற்கு முழங்கால் ஊன்றிக் குனிகிறவன் எவனோ, அவனைத் தனியேயும் நிறுத்து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அவன் ஜனங்களைத் தண்ணீரண்டைக்கு இறங்கிப்போகப் பண்ணினான்; அப்போழுது கர்த்தர் கிதியோனை நோக்கி: தண்ணீரை ஒரு நாய் நக்கும் பிரகாரமாக அதைத் தன் நாவினாலே நக்குகிறவன் எவனோ, அவனைத் தனியேயும், குடிக்கிறதற்கு முழங்கால் ஊன்றிக் குனிகிறவன் எவனோ, அவனைத் தனியேயும் நிறுத்த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கையால் அள்ளி, தங்கள் வாய்க்கெடுத்து, நக்கிக்கொண்டவர்களின் இலக்கம் முந்நூறுபேர்; மற்ற ஜனங்களெல்லாம் தண்ணீர் குடிக்கிறதற்கு முழங்கால் ஊன்றிக் குனி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கையால் அள்ளி, தங்கள் வாய்க்கெடுத்து, நக்கிக்கொண்டவர்களின் இலக்கம் முந்நூறுபேர்; மற்ற ஜனங்களெல்லாம் தண்ணீர் குடிக்கிறதற்கு முழங்கால் ஊன்றிக் குனி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கிதியோனை நோக்கி: நக்கிக்குடித்த அந்த முந்நூறுபேராலே நான் உங்களை இரட்சித்து, மீதியானியரை உன் கையில் ஒப்புக்கொடுப்பேன், மற்ற ஜனங்களெல்லாரும் தங்கள் தங்கள் இடத்திற்குப் போகக்கடவர்கள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 கிதியோனை நோக்கி: நக்கிக்குடித்த அந்த முந்நூறுபேராலே நான் உங்களை இரட்சித்து, மீதியானியரை உன் கையில் ஒப்புக்கொடுப்பேன், மற்ற ஜனங்களெல்லாரும் தங்கள் தங்கள் இடத்திற்குப் போகக்கடவர்கள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ஜனங்கள் தங்கள் கையில் தின்பண்டங்களையும் எக்காளங்களையும் எடுத்துக்கொண்டார்கள்; மற்ற இஸ்ரவேலரெல்லாரையும் தங்கள் தங்கள் கூடாரங்களுக்கு அனுப்பிவிட்டு, அந்த முந்நூறு பேரைமாத்திரம் வைத்துக்கொண்டான்; மீதியானியரின் சேனை அவனுக்குத் தாழ்விடமான பள்ளத்தாக்கில்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ஜனங்கள் தங்கள் கையில் தின்பண்டங்களையும் எக்காளங்களையும் எடுத்துக்கொண்டார்கள்; மற்ற இஸ்ரவேலரெல்லாரையும் தங்கள் தங்கள் கூடாரங்களுக்கு அனுப்பிவிட்டு, அந்த முந்நூறு பேரைமாத்திரம் வைத்துக்கொண்டான்; மீதியானியரின் சேனை அவனுக்குத் தாழ்விடமான பள்ளத்தாக்கில்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ிதியோனாகிய யெருபாகாலும் அவனோடிருந்த ஜனங்கள் யாவரும் காலமே எழுந்து புறப்பட்டு, ஆரோத் என்னும் நீரூற்றின் கிட்டப் பாளயமிறங்கினார்கள்; மீதியானியரின் பாளயம் அவனுக்கு வடக்கே மோரே மேட்டிற்குப் பின்னான பள்ளத்தாக்கிலே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ஜனங்கள் தங்கள் கையில் தின்பண்டங்களையும் எக்காளங்களையும் எடுத்துக்கொண்டார்கள்; மற்ற இஸ்ரவேலரெல்லாரையும் தங்கள் தங்கள் கூடாரங்களுக்கு அனுப்பிவிட்டு, அந்த முந்நூறு பேரைமாத்திரம் வைத்துக்கொண்டான்; மீதியானியரின் சேனை அவனுக்குத் தாழ்விடமான பள்ளத்தாக்கில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ு ராத்திரி கர்த்தர் அவனை நோக்கி: நீ எழுந்து, அந்தச் சேனையினிடத்திற்குப் போ; அதை உன் கையில் ஒப்புக்கொடுத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ோகப் பயப்பட்டாயானால், முதல் நீயும் உன் வேலைக்காரனாகிய பூராவும் சேனையினிடத்திற்குப் போய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ங்கே என்ன பேசுகிறார்கள் என்று கேள்: பின்பு சேனையிடத்திற்குப் போக, உன் கைகள் திடப்படும் என்றார்; அப்படியே அவனும் அவன் வேலைக்காரனாகிய பூராவும் சேனையின் முன்னணியிலே ஜாமம் காக்கிறவர்களின் இடமட்டும் 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ங்கே என்ன பேசுகிறார்கள் என்று கேள்: பின்பு சேனையிடத்திற்குப் போக, உன் கைகள் திடப்படும் என்றார்; அப்படியே அவனும் அவன் வேலைக்காரனாகிய பூராவும் சேனையின் முன்னணியிலே ஜாமம் காக்கிறவர்களின் இடமட்டும் போ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ீதியானியரும், அமலேக்கியரும், சகல கிழக்கத்திப் புத்திரரும், வெட்டுக் கிளிகளைப் போலத் திரளாய்ப் பள்ளத்தாக்கிலே படுத்துக்கிடந்தார்கள்; அவர்களுடைய ஒட்டகங்களுக்கும் கணக்கில்லை, கடற்கரை மணலைப்போலத் திரள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ீதியானியரும், அமலேக்கியரும், சகல கிழக்கத்திப் புத்திரரும், வெட்டுக் கிளிகளைப் போலத் திரளாய்ப் பள்ளத்தாக்கிலே படுத்துக்கிடந்தார்கள்; அவர்களுடைய ஒட்டகங்களுக்கும் கணக்கில்லை, கடற்கரை மணலைப்போலத் திரள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தியோன் வந்தபோது, ஒருவன் மற்றொருவனுக்கு ஒரு சொப்பனத்தைச் சொன்னான். அதாவது: இதோ ஒரு சொப்பனத்தைக் கண்டேன்; சுட்டிருந்த ஒரு வாற்கோதுமை அப்பம் மீதியானியரின் பாளயத்திற்கு உருண்டுவந்தது; அது கூடாரமட்டும் வந்தபோது, அதை விழத்தள்ளிக் கவிழ்த்துப்போட்டது, கூடாரம் விழுந்துகிடந்தது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தியோன் வந்தபோது, ஒருவன் மற்றொருவனுக்கு ஒரு சொப்பனத்தைச் சொன்னான். அதாவது: இதோ ஒரு சொப்பனத்தைக் கண்டேன்; சுட்டிருந்த ஒரு வாற்கோதுமை அப்பம் மீதியானியரின் பாளயத்திற்கு உருண்டுவந்தது; அது கூடாரமட்டும் வந்தபோது, அதை விழத்தள்ளிக் கவிழ்த்துப்போட்டது, கூடாரம் விழுந்துகிடந்தது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ிதியோன் வந்தபோது, ஒருவன் மற்றொருவனுக்கு ஒரு சொப்பனத்தைச் சொன்னான். அதாவது: இதோ ஒரு சொப்பனத்தைக் கண்டேன்; சுட்டிருந்த ஒரு வாற்கோதுமை அப்பம் மீதியானியரின் பாளயத்திற்கு உருண்டுவந்தது; அது கூடாரமட்டும் வந்தபோது, அதை விழத்தள்ளிக் கவிழ்த்துப்போட்டது, கூடாரம் விழுந்துகிடந்தது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ிதியோனாகிய யெருபாகாலும் அவனோடிருந்த ஜனங்கள் யாவரும் காலமே எழுந்து புறப்பட்டு, ஆரோத் என்னும் நீரூற்றின் கிட்டப் பாளயமிறங்கினார்கள்; மீதியானியரின் பாளயம் அவனுக்கு வடக்கே மோரே மேட்டிற்குப் பின்னான பள்ளத்தாக்கிலே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மற்றவன்: இது யோவாசின் குமாரனாகிய கிதியோன் என்னும் இஸ்ரவேலனுடைய பட்டயமே அல்லாமல் வேறல்ல; தேவன் மீதியானியரையும், இந்தச் சேனை அனைத்தையும் அவன் கையிலே ஒப்புக்கொடுத்தார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மற்றவன்: இது யோவாசின் குமாரனாகிய கிதியோன் என்னும் இஸ்ரவேலனுடைய பட்டயமே அல்லாமல் வேறல்ல; தேவன் மீதியானியரையும், இந்தச் சேனை அனைத்தையும் அவன் கையிலே ஒப்புக்கொடுத்த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தியோன் அந்தச் சொப்பனத்தையும் அதின் வியார்த்தியையும் கேட்டபோது, அவன் பணிந்துகொண்டு, இஸ்ரவேலின் பாளயத்திற்குத் திரும்பிவந்து: எழுந்திருங்கள், கர்த்தர் மீதியானியரின் பாளயத்தை உங்கள் கைகளில் ஒப்புக்கொடுத்தார் என்று சொல்ல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தியோன் அந்தச் சொப்பனத்தையும் அதின் வியார்த்தியையும் கேட்டபோது, அவன் பணிந்துகொண்டு, இஸ்ரவேலின் பாளயத்திற்குத் திரும்பிவந்து: எழுந்திருங்கள், கர்த்தர் மீதியானியரின் பாளயத்தை உங்கள் கைகளில் ஒப்புக்கொடுத்தார் என்று சொல்ல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ுந்நூறுபேரை மூன்று படையாக வகுத்து, அவர்கள் ஒவ்வொருவன் கையிலும் ஒரு எக்காளத்தையும், வெறும் பானையையும், அந்தப் பானைக்குள் வைக்கும் தீவட்டியையும் கொடு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ுந்நூறுபேரை மூன்று படையாக வகுத்து, அவர்கள் ஒவ்வொருவன் கையிலும் ஒரு எக்காளத்தையும், வெறும் பானையையும், அந்தப் பானைக்குள் வைக்கும் தீவட்டியையும் கொடுத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நோக்கி: நான் செய்வதைப் பார்த்து, அப்படியே நீங்களும் செய்யுங்கள். இதோ, நான் பாளயத்தின் முன்னணியில் வந்திருக்கும்போது, நான் எப்படிச் செய்கிறேனோ அப்படியே நீங்களும் செய்ய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நோக்கி: நான் செய்வதைப் பார்த்து, அப்படியே நீங்களும் செய்யுங்கள். இதோ, நான் பாளயத்தின் முன்னணியில் வந்திருக்கும்போது, நான் எப்படிச் செய்கிறேனோ அப்படியே நீங்களும் செய்ய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ும் என்னோடே இருக்கும் சகலமானபேரும் எக்காளம் ஊதும்போது, நீங்களும் பாளயத்தைச் சுற்றி எங்கும் எக்காளங்களை ஊதி, கர்த்தருடைய பட்டயம் கிதியோனுடைய பட்டயம் என்பீர்களாக என்று சொன்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ும் என்னோடே இருக்கும் சகலமானபேரும் எக்காளம் ஊதும்போது, நீங்களும் பாளயத்தைச் சுற்றி எங்கும் எக்காளங்களை ஊதி, கர்த்தருடைய பட்டயம் கிதியோனுடைய பட்டயம் என்பீர்களாக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ிதியோனை நோக்கி: நான் மீதியானியரை உன்னோடிருக்கிற ஜனத்தின் கையில் ஒப்புக்கொடுக்கிறதற்கு அவர்கள் மிகுதியாயிருக்கிறார்கள்; என் கை என்னை ரட்சித்தது என்று இஸ்ரவேல் எனக்கு விரோதமாக வீம்பு பேசுகிறதற்கு இடமா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டுஜாமத்தின் துவக்கத்தில், ஜாமக்காரரை மாற்றிவைத்தபின்பு, கிதியோனும் அவனோடிருந்த நூறுபேரும் அந்த ஜாமத்தின் துவக்கத்திலே பாளயத்தின் முன்னணியில் வந்து, எக்காளங்களை ஊதி, தங்கள் கையிலிருந்த பானைகளை உடை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டுஜாமத்தின் துவக்கத்தில், ஜாமக்காரரை மாற்றிவைத்தபின்பு, கிதியோனும் அவனோடிருந்த நூறுபேரும் அந்த ஜாமத்தின் துவக்கத்திலே பாளயத்தின் முன்னணியில் வந்து, எக்காளங்களை ஊதி, தங்கள் கையிலிருந்த பானைகளை உடை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படைகளின் மனுஷரும் எக்காளங்களை ஊதி, பானைகளை உடைத்து, தீவட்டிகளைத் தங்கள் இடதுகைகளிலும், ஊதும் எக்காளங்களைத் தங்கள் வலது கைகளிலும் பிடித்துக்கொண்டு, கர்த்தருடைய பட்டயம் கிதியோனுடைய பட்டயம் என்று சத்தமிட்ட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படைகளின் மனுஷரும் எக்காளங்களை ஊதி, பானைகளை உடைத்து, தீவட்டிகளைத் தங்கள் இடதுகைகளிலும், ஊதும் எக்காளங்களைத் தங்கள் வலது கைகளிலும் பிடித்துக்கொண்டு, கர்த்தருடைய பட்டயம் கிதியோனுடைய பட்டயம் என்று சத்தமிட்ட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ளயத்தைச் சுற்றிலும் அவரவர் தங்கள் நிலையிலே நின்றார்கள்; அப்பொழுது பாளயத்தில் இருந்தவர்கள் எல்லாரும் சிதறிக் கூக்குரலிட்டு, ஓடிப்போ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ளயத்தைச் சுற்றிலும் அவரவர் தங்கள் நிலையிலே நின்றார்கள்; அப்பொழுது பாளயத்தில் இருந்தவர்கள் எல்லாரும் சிதறிக் கூக்குரலிட்டு, ஓடிப்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ுந்நூறுபேரும் எக்காளங்களை ஊதுகையில், கர்த்தர் பாளயமெங்கும் ஒருவர் பட்டயத்தை ஒருவருக்கு விரோதமாய் ஓங்கப்பண்ணினார்; சேனையானது சேரோத்திலுள்ள பெத்சித்தாமட்டும், தாபாத்திற்குச் சமீபமான ஆபேல்மேகொலாவின் எல்லைமட்டும் ஓடிப்போய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ுந்நூறுபேரும் எக்காளங்களை ஊதுகையில், கர்த்தர் பாளயமெங்கும் ஒருவர் பட்டயத்தை ஒருவருக்கு விரோதமாய் ஓங்கப்பண்ணினார்; சேனையானது சேரோத்திலுள்ள பெத்சித்தாமட்டும், தாபாத்திற்குச் சமீபமான ஆபேல்மேகொலாவின் எல்லைமட்டும் ஓடிப்போயிற்ற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ப்தலி மனுஷரும், ஆசேர் மனுஷரும், மனாசேயின் சகல மனுஷருமாகிய இஸ்ரவேலர் கூடிவந்து, மீதியானியரைப் பின் தொடர்ந்து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நப்தலி மனுஷரும், ஆசேர் மனுஷரும், மனாசேயின் சகல மனுஷருமாகிய இஸ்ரவேலர் கூடிவந்து, மீதியானியரைப் பின் தொடர்ந்துபோ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ிதியோனை நோக்கி: நான் மீதியானியரை உன்னோடிருக்கிற ஜனத்தின் கையில் ஒப்புக்கொடுக்கிறதற்கு அவர்கள் மிகுதியாயிருக்கிறார்கள்; என் கை என்னை ரட்சித்தது என்று இஸ்ரவேல் எனக்கு விரோதமாக வீம்பு பேசுகிறதற்கு இடமா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தியோன் எப்பிராயீம் மலைகளெங்கும் ஆட்களை அனுப்பி: மீதியானியருக்கு விரோதமாயிறங்கி, பெத்தாபரா இருக்கும் யோர்தான்மட்டும் வந்து, அவர்களுக்கு முந்தித் துறைகளைக் கட்டிக்கொள்ளுங்கள் என்று சொல்லச்சொன்னான்; அப்படியே எப்பிராயீமின் மனுஷர் எல்லாரும் கூடி, பெத்தாபரா இருக்கும் யோர்தான் மட்டும் வந்து, துறைகளைக் கட்டிக்கொண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தியோன் எப்பிராயீம் மலைகளெங்கும் ஆட்களை அனுப்பி: மீதியானியருக்கு விரோதமாயிறங்கி, பெத்தாபரா இருக்கும் யோர்தான்மட்டும் வந்து, அவர்களுக்கு முந்தித் துறைகளைக் கட்டிக்கொள்ளுங்கள் என்று சொல்லச்சொன்னான்; அப்படியே எப்பிராயீமின் மனுஷர் எல்லாரும் கூடி, பெத்தாபரா இருக்கும் யோர்தான் மட்டும் வந்து, துறைகளைக் கட்டிக்கொண்ட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ிதியோன் எப்பிராயீம் மலைகளெங்கும் ஆட்களை அனுப்பி: மீதியானியருக்கு விரோதமாயிறங்கி, பெத்தாபரா இருக்கும் யோர்தான்மட்டும் வந்து, அவர்களுக்கு முந்தித் துறைகளைக் கட்டிக்கொள்ளுங்கள் என்று சொல்லச்சொன்னான்; அப்படியே எப்பிராயீமின் மனுஷர் எல்லாரும் கூடி, பெத்தாபரா இருக்கும் யோர்தான் மட்டும் வந்து, துறைகளைக் கட்டிக்கொண்ட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ீதியானியரின் இரண்டு அதிபதிகளாகிய ஓரேபையும் சேபையும் பிடித்து, ஓரேபை ஓரேப் என்னப்பட்ட கன்மலையிலும், சேபை சேப் என்னப்பட்ட ஆலையிலும் கொன்றுபோட்டு, மீதியானியரைத் துரத்தி, ஓரேப் சேப் என்பவர்களின் தலைகளை யோர்தானுக்கு இக்கரையிலிருந்த கிதியோனிடத்துக்குக் கொண்டுவ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ீதியானியரின் இரண்டு அதிபதிகளாகிய ஓரேபையும் சேபையும் பிடித்து, ஓரேபை ஓரேப் என்னப்பட்ட கன்மலையிலும், சேபை சேப் என்னப்பட்ட ஆலையிலும் கொன்றுபோட்டு, மீதியானியரைத் துரத்தி, ஓரேப் சேப் என்பவர்களின் தலைகளை யோர்தானுக்கு இக்கரையிலிருந்த கிதியோனிடத்துக்குக் கொண்டுவ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ீதியானியரின் இரண்டு அதிபதிகளாகிய ஓரேபையும் சேபையும் பிடித்து, ஓரேபை ஓரேப் என்னப்பட்ட கன்மலையிலும், சேபை சேப் என்னப்பட்ட ஆலையிலும் கொன்றுபோட்டு, மீதியானியரைத் துரத்தி, ஓரேப் சேப் என்பவர்களின் தலைகளை யோர்தானுக்கு இக்கரையிலிருந்த கிதியோனிடத்துக்குக் கொண்டுவ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கிதியோனை நோக்கி: நான் மீதியானியரை உன்னோடிருக்கிற ஜனத்தின் கையில் ஒப்புக்கொடுக்கிறதற்கு அவர்கள் மிகுதியாயிருக்கிறார்கள்; என் கை என்னை ரட்சித்தது என்று இஸ்ரவேல் எனக்கு விரோதமாக வீம்பு பேசுகிறதற்கு இடம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பயமும் திகிலும் உள்ளவன் எவனோ அவன் திரும்பி, கீலேயாத் மலைகளிலிருந்து விரைவாய் ஓடிப்போகக்கடவன் என்று, நீ ஜனங்களின் செவிகள் கேட்கப் பிரசித்தப்படுத்து என்றார்; அப்பொழுது ஜனத்தில் இருபத்தீராயிரம் பேர் திரும்பிப் போய்விட்டார்கள்; பதினாயிரம்பேர் மீதிய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பயமும் திகிலும் உள்ளவன் எவனோ அவன் திரும்பி, கீலேயாத் மலைகளிலிருந்து விரைவாய் ஓடிப்போகக்கடவன் என்று, நீ ஜனங்களின் செவிகள் கேட்கப் பிரசித்தப்படுத்து என்றார்; அப்பொழுது ஜனத்தில் இருபத்தீராயிரம் பேர் திரும்பிப் போய்விட்டார்கள்; பதினாயிரம்பேர் மீதியாய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கிதியோனை நோக்கி: ஜனங்கள் இன்னும் அதிகம், அவர்களைத் தண்ணீரண்டைக்கு இறங்கிப்போகப்பண்ணு; அங்கே அவர்களைப் பரீட்சித்துக்காட்டுவேன்; உன்னோடேகூட வரலாம் என்று நான் யாரைக் குறிக்கிறேனோ, அவன் உன்னோடேகூட வரக்கடவன்; உன்னோடேகூட வரலாகாது என்று நான் யாரைக் குறிக்கிறேனோ, அவன் உன்னோடேகூட வராதிருக்கக்கடவ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ेरे लिये परखूंगा; और जिस जिसके विषय में मैं तुझ से कहूं, कि यह तेरे संग चले, वह तो तेरे संग चले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िस जिसके विषय मे मैं कहूं, कि यह तेरे संग न जाए, वह न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ब वह उन को सोते के पास नीचे ले गया; वहां यहोवा ने गिदोन से कहा, जितने कुत्ते की नाईं जीभ से पान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पड़ चपड़ करके पीएं उन को अलग रख; और वैसा ही उन्हें भी जो घुटने टेककर पी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जिन्होंने मुंह में हाथ लगा चपड़ चपड़ करके पानी पिया उनकी तो गिनती तीन सौ ठहरी; और बाकी सब लोग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घुटने टेककर पानी प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ब यहोवा ने गिदोन से कहा, इन तीन सौ चपड़ चपड़ करके पीने वालों के द्वारा मैं तुम को छुड़ाऊंग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िद्यानियों को तेरे हाथ में कर दूंगा; और सब लोग अपने अपने स्थान को लौट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ब उन लोगों ने हाथ में सीधा और अपने अपने नरसिंगे लिए; और उसने इस्राएल के सब पुरूषों को अपने अप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डेरे की ओर भेज दिया, परन्तु उन तीन सौ पुरूषों को अपने पास रख छोड़ा; और मिद्यान की छावनी उसके नीच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तब गिदोन जो यरूब्बाल भी कहलाता है और सब लोग जो उसके संग थे सवेरे उठे, और हरोद नाम सोते 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राई में पड़ी थ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ी रात को यहोवा ने उस से कहा, उठ, छावनी पर चढ़ाई कर; क्योंकि मैं उसे तेरे हाथ कर देत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परन्तु यदि तू चढ़ाई करते डरता हो, तो अपने सेवक फूरा को संग ले कर छावनी के पास जा कर सु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ि वे क्या कह रहे है; उसके बाद तुझे उस छावनी पर चढ़ाई करने का हियाव होगा। तब वह अपने सेवक फू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संग ले उन हथियार-बन्दों के पास जो छावनी की छोर पर थे उतर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मिद्यानी और अमालेकी और सब पूर्वी लोग तो टिड्डियों के समान बहुत से तराई में फैले पड़े थे; और उन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ऊंट समुद्रतीर के बालू के किनकों के समान गिनती से बाहर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जब गिदोन वहां आया, तब एक जन अपने किसी संगी से अपना स्वप्न यों कह रहा था, कि सुन, मैं ने स्वप्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क्या देखा है कि जौ की एक रोटी लुढ़कते लुढ़कते मिद्यान की छावनी में आई, और डेरे को ऐसा टक्कर मा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 वह गिर गया, और उसको ऐसा उलट दिया, कि डेरा गिरा पड़ा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े डेरे खड़े किए; और मिद्यानियों की छावनी उनकी उत्तरी ओर मोरे नाम पहाड़ी के पास तराई में पड़ी थ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उसके संगी ने उत्तर दिया, यह योआश के पुत्र गिदोन नाम एक इस्राएली पुरूष की तलवार को छोड़ कुछ नही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; उसी के हाथ में परमेश्वर ने मिद्यान को सारी छावनी समेत कर दि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उस स्वप्न का वर्णन और फल सुनकर गिदोन ने दण्डवत की; और इस्राएल की छावनी में लौटकर कहा, उठो, यहोव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मिद्यानी सेना को तुम्हारे वश में कर द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तब उसने उन तीन सौ पुरूषों के तीन झुण्ड किए, और एक एक पुरूष के हाथ में एक नरसिंगा और खाली घड़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िया, और घड़ों के भीतर एक मशाल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फिर उसने उन से कहा, मुझे देखो, और वैसा ही करो; सुनो, जब मैं उस छावनी की छोर पर पहुंचूं, तब जैस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ैं करूं वैसा ही तुम भी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अर्थात जब मैं और मेरे सब संगी नरसिंगा फूंकें तब तुम भी छावनी की चारों ओर नरसिंगे फूंकन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लकारना, कि यहोवा की और गिदोन की तलवार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तब यहोवा ने गिदोन से कहा, जो लोग तेरे संग हैं वे इतने हैं कि मैं मिद्यानियों को उनके हाथ नहीं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बीच वाले पहर के आदि में ज्योंही पहरूओं की बदली हो गई थी त्योहीं गिदोन अपने संग के सौ पुरूष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ेत छावनी की छोर पर गया; और नरसिंगे को फूंक दिया और अपने हाथ के घड़ों को तोड़ डा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ब तीनों झुण्डों ने नरसिंगों को फूंका और घड़ों को तोड़ डाला; और अपने अपने बाएं हाथ में मशाल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ाहिने हाथ में फूंकने को नरसिंगा लिए हुए चिल्ला उठे, यहोवा की तलवार और गिदोन की तलवा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तब वे छावनी के चारों ओर अपने अपने स्थान पर खड़े रहे, और सब सेना के लोग दौड़ने लगे; और उन्हों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िल्ला चिल्लाकर उन्हें भग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उन्होंने तीन सौ नरसिंगों को फूंका, और यहोवा ने एक एक पुरूष की तलवार उसके संगी पर और सब से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 चलवाई; तो सेना के लोग सरेरा की ओर बेतशित्ता तब और तब्बात के पास के आबेलमहोला तक भाग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तब इस्राएली पुरूष नप्ताली और आशेर और मनश्शे के सारे देश से इकट्ठे हो कर मिद्यानियों के पीछ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ड़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कता, नहीं तो इस्राएल यह कहकर मेरे विरुद्ध अपनी बड़ाई मारने लगे, कि हम अपने ही भुजबल के द्वारा बच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गिदोन ने एप्रैम के सब पहाड़ी देश में यह कहने को दूत भेज दिए, कि मिद्यानियों से मुठभेड़ कर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चले आओ, और यरदन नदी के घाटों को बेतबारा तक उन से पहिले अपने वश में कर लो। तब सब एप्रैमी पुरूष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इकट्ठे हो कर यरदन नदी को बेतबारा तक अपने वश में कर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उन्होंने ओरेब और जेब नाम मिद्यान के दो हाकिमों को पकड़ा; और ओरेब को ओरेब नाम चट्टान पर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ेब को जेब नाम दाखरस के कुण्ड पर घात किया; और वे मिद्यानियों के पीछे पड़े; और ओरेब और जेब के सि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रदन के पार गिदोन के पास ले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इसलिये तू जा कर लोगों में यह प्रचार करके सुना दे, कि जो कोई डर के मारे थरथराता हो, वह गिलाद पहाड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लौटकर चला जाए। तब बाईस हजार लोग लौट गए, और केवल दस हजार रह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फिर यहोवा ने गिदोन से कहा, अब भी लोग अधिक हैं; उन्हें सोते के पास नीचे ले चल, वहां मैं उन्ह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2026-06-10T10:11:17Z</dcterms:created>
  <dcterms:modified xsi:type="dcterms:W3CDTF">2026-06-10T10:11:17Z</dcterms:modified>
  <dc:title>நியாயாதிபதிகள்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