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பயமும் திகிலும் உள்ளவன் எவனோ அவன் திரும்பி, கீலேயாத் மலைகளிலிருந்து விரைவாய் ஓடிப்போகக்கடவன் என்று, நீ ஜனங்களின் செவிகள் கேட்கப் பிரசித்தப்படுத்து என்றார்; அப்பொழுது ஜனத்தில் இருபத்தீராயிரம் பேர் திரும்பிப் போய்விட்டார்கள்; பதினாயிரம்பேர் மீதியாய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பயமும் திகிலும் உள்ளவன் எவனோ அவன் திரும்பி, கீலேயாத் மலைகளிலிருந்து விரைவாய் ஓடிப்போகக்கடவன் என்று, நீ ஜனங்களின் செவிகள் கேட்கப் பிரசித்தப்படுத்து என்றார்; அப்பொழுது ஜனத்தில் இருபத்தீராயிரம் பேர் திரும்பிப் போய்விட்டார்கள்; பதினாயிரம்பேர் மீதியாய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கிதியோனை நோக்கி: ஜனங்கள் இன்னும் அதிகம், அவர்களைத் தண்ணீரண்டைக்கு இறங்கிப்போகப்பண்ணு; அங்கே அவர்களைப் பரீட்சித்துக்காட்டுவேன்; உன்னோடேகூட வரலாம் என்று நான் யாரைக் குறிக்கிறேனோ, அவன் உன்னோடேகூட வரக்கடவன்; உன்னோடேகூட வரலாகாது என்று நான் யாரைக் குறிக்கிறேனோ, அவன் உன்னோடேகூட வராதிருக்கக்கடவ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கிதியோனை நோக்கி: ஜனங்கள் இன்னும் அதிகம், அவர்களைத் தண்ணீரண்டைக்கு இறங்கிப்போகப்பண்ணு; அங்கே அவர்களைப் பரீட்சித்துக்காட்டுவேன்; உன்னோடேகூட வரலாம் என்று நான் யாரைக் குறிக்கிறேனோ, அவன் உன்னோடேகூட வரக்கடவன்; உன்னோடேகூட வரலாகாது என்று நான் யாரைக் குறிக்கிறேனோ, அவன் உன்னோடேகூட வராதிருக்கக்கடவ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கிதியோனை நோக்கி: ஜனங்கள் இன்னும் அதிகம், அவர்களைத் தண்ணீரண்டைக்கு இறங்கிப்போகப்பண்ணு; அங்கே அவர்களைப் பரீட்சித்துக்காட்டுவேன்; உன்னோடேகூட வரலாம் என்று நான் யாரைக் குறிக்கிறேனோ, அவன் உன்னோடேகூட வரக்கடவன்; உன்னோடேகூட வரலாகாது என்று நான் யாரைக் குறிக்கிறேனோ, அவன் உன்னோடேகூட வராதிருக்கக்கடவ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அவன் ஜனங்களைத் தண்ணீரண்டைக்கு இறங்கிப்போகப் பண்ணினான்; அப்போழுது கர்த்தர் கிதியோனை நோக்கி: தண்ணீரை ஒரு நாய் நக்கும் பிரகாரமாக அதைத் தன் நாவினாலே நக்குகிறவன் எவனோ, அவனைத் தனியேயும், குடிக்கிறதற்கு முழங்கால் ஊன்றிக் குனிகிறவன் எவனோ, அவனைத் தனியேயும் நிறுத்து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அவன் ஜனங்களைத் தண்ணீரண்டைக்கு இறங்கிப்போகப் பண்ணினான்; அப்போழுது கர்த்தர் கிதியோனை நோக்கி: தண்ணீரை ஒரு நாய் நக்கும் பிரகாரமாக அதைத் தன் நாவினாலே நக்குகிறவன் எவனோ, அவனைத் தனியேயும், குடிக்கிறதற்கு முழங்கால் ஊன்றிக் குனிகிறவன் எவனோ, அவனைத் தனியேயும் நிறுத்து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அவன் ஜனங்களைத் தண்ணீரண்டைக்கு இறங்கிப்போகப் பண்ணினான்; அப்போழுது கர்த்தர் கிதியோனை நோக்கி: தண்ணீரை ஒரு நாய் நக்கும் பிரகாரமாக அதைத் தன் நாவினாலே நக்குகிறவன் எவனோ, அவனைத் தனியேயும், குடிக்கிறதற்கு முழங்கால் ஊன்றிக் குனிகிறவன் எவனோ, அவனைத் தனியேயும் நிறுத்து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கையால் அள்ளி, தங்கள் வாய்க்கெடுத்து, நக்கிக்கொண்டவர்களின் இலக்கம் முந்நூறுபேர்; மற்ற ஜனங்களெல்லாம் தண்ணீர் குடிக்கிறதற்கு முழங்கால் ஊன்றிக் குனி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கையால் அள்ளி, தங்கள் வாய்க்கெடுத்து, நக்கிக்கொண்டவர்களின் இலக்கம் முந்நூறுபேர்; மற்ற ஜனங்களெல்லாம் தண்ணீர் குடிக்கிறதற்கு முழங்கால் ஊன்றிக் குனி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தியானியரின் இரண்டு அதிபதிகளாகிய ஓரேபையும் சேபையும் பிடித்து, ஓரேபை ஓரேப் என்னப்பட்ட கன்மலையிலும், சேபை சேப் என்னப்பட்ட ஆலையிலும் கொன்றுபோட்டு, மீதியானியரைத் துரத்தி, ஓரேப் சேப் என்பவர்களின் தலைகளை யோர்தானுக்கு இக்கரையிலிருந்த கிதியோனிடத்துக்குக் கொண்டு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 கிதியோனை நோக்கி: நக்கிக்குடித்த அந்த முந்நூறுபேராலே நான் உங்களை இரட்சித்து, மீதியானியரை உன் கையில் ஒப்புக்கொடுப்பேன், மற்ற ஜனங்களெல்லாரும் தங்கள் தங்கள் இடத்திற்குப் போகக்கடவர்கள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 கிதியோனை நோக்கி: நக்கிக்குடித்த அந்த முந்நூறுபேராலே நான் உங்களை இரட்சித்து, மீதியானியரை உன் கையில் ஒப்புக்கொடுப்பேன், மற்ற ஜனங்களெல்லாரும் தங்கள் தங்கள் இடத்திற்குப் போகக்கடவர்கள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ஜனங்கள் தங்கள் கையில் தின்பண்டங்களையும் எக்காளங்களையும் எடுத்துக்கொண்டார்கள்; மற்ற இஸ்ரவேலரெல்லாரையும் தங்கள் தங்கள் கூடாரங்களுக்கு அனுப்பிவிட்டு, அந்த முந்நூறு பேரைமாத்திரம் வைத்துக்கொண்டான்; மீதியானியரின் சேனை அவனுக்குத் தாழ்விடமான பள்ளத்தாக்கில் இ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ஜனங்கள் தங்கள் கையில் தின்பண்டங்களையும் எக்காளங்களையும் எடுத்துக்கொண்டார்கள்; மற்ற இஸ்ரவேலரெல்லாரையும் தங்கள் தங்கள் கூடாரங்களுக்கு அனுப்பிவிட்டு, அந்த முந்நூறு பேரைமாத்திரம் வைத்துக்கொண்டான்; மீதியானியரின் சேனை அவனுக்குத் தாழ்விடமான பள்ளத்தாக்கில் இ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ஜனங்கள் தங்கள் கையில் தின்பண்டங்களையும் எக்காளங்களையும் எடுத்துக்கொண்டார்கள்; மற்ற இஸ்ரவேலரெல்லாரையும் தங்கள் தங்கள் கூடாரங்களுக்கு அனுப்பிவிட்டு, அந்த முந்நூறு பேரைமாத்திரம் வைத்துக்கொண்டான்; மீதியானியரின் சேனை அவனுக்குத் தாழ்விடமான பள்ளத்தாக்கில் இ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ு ராத்திரி கர்த்தர் அவனை நோக்கி: நீ எழுந்து, அந்தச் சேனையினிடத்திற்குப் போ; அதை உன் கையில் ஒப்புக்கொடுத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ு ராத்திரி கர்த்தர் அவனை நோக்கி: நீ எழுந்து, அந்தச் சேனையினிடத்திற்குப் போ; அதை உன் கையில் ஒப்புக்கொடுத்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கப் பயப்பட்டாயானால், முதல் நீயும் உன் வேலைக்காரனாகிய பூராவும் சேனையினிடத்திற்குப் போய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என்ன பேசுகிறார்கள் என்று கேள்: பின்பு சேனையிடத்திற்குப் போக, உன் கைகள் திடப்படும் என்றார்; அப்படியே அவனும் அவன் வேலைக்காரனாகிய பூராவும் சேனையின் முன்னணியிலே ஜாமம் காக்கிறவர்களின் இடமட்டும் 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என்ன பேசுகிறார்கள் என்று கேள்: பின்பு சேனையிடத்திற்குப் போக, உன் கைகள் திடப்படும் என்றார்; அப்படியே அவனும் அவன் வேலைக்காரனாகிய பூராவும் சேனையின் முன்னணியிலே ஜாமம் காக்கிறவர்களின் இடமட்டும் 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தியானியரின் இரண்டு அதிபதிகளாகிய ஓரேபையும் சேபையும் பிடித்து, ஓரேபை ஓரேப் என்னப்பட்ட கன்மலையிலும், சேபை சேப் என்னப்பட்ட ஆலையிலும் கொன்றுபோட்டு, மீதியானியரைத் துரத்தி, ஓரேப் சேப் என்பவர்களின் தலைகளை யோர்தானுக்கு இக்கரையிலிருந்த கிதியோனிடத்துக்குக் கொண்டு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ீதியானியரும், அமலேக்கியரும், சகல கிழக்கத்திப் புத்திரரும், வெட்டுக் கிளிகளைப் போலத் திரளாய்ப் பள்ளத்தாக்கிலே படுத்துக்கிடந்தார்கள்; அவர்களுடைய ஒட்டகங்களுக்கும் கணக்கில்லை, கடற்கரை மணலைப்போலத் திரள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ீதியானியரும், அமலேக்கியரும், சகல கிழக்கத்திப் புத்திரரும், வெட்டுக் கிளிகளைப் போலத் திரளாய்ப் பள்ளத்தாக்கிலே படுத்துக்கிடந்தார்கள்; அவர்களுடைய ஒட்டகங்களுக்கும் கணக்கில்லை, கடற்கரை மணலைப்போலத் திரளாயி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தியோன் வந்தபோது, ஒருவன் மற்றொருவனுக்கு ஒரு சொப்பனத்தைச் சொன்னான். அதாவது: இதோ ஒரு சொப்பனத்தைக் கண்டேன்; சுட்டிருந்த ஒரு வாற்கோதுமை அப்பம் மீதியானியரின் பாளயத்திற்கு உருண்டுவந்தது; அது கூடாரமட்டும் வந்தபோது, அதை விழத்தள்ளிக் கவிழ்த்துப்போட்டது, கூடாரம் விழுந்துகிடந்தத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தியோன் வந்தபோது, ஒருவன் மற்றொருவனுக்கு ஒரு சொப்பனத்தைச் சொன்னான். அதாவது: இதோ ஒரு சொப்பனத்தைக் கண்டேன்; சுட்டிருந்த ஒரு வாற்கோதுமை அப்பம் மீதியானியரின் பாளயத்திற்கு உருண்டுவந்தது; அது கூடாரமட்டும் வந்தபோது, அதை விழத்தள்ளிக் கவிழ்த்துப்போட்டது, கூடாரம் விழுந்துகிடந்த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தியோன் வந்தபோது, ஒருவன் மற்றொருவனுக்கு ஒரு சொப்பனத்தைச் சொன்னான். அதாவது: இதோ ஒரு சொப்பனத்தைக் கண்டேன்; சுட்டிருந்த ஒரு வாற்கோதுமை அப்பம் மீதியானியரின் பாளயத்திற்கு உருண்டுவந்தது; அது கூடாரமட்டும் வந்தபோது, அதை விழத்தள்ளிக் கவிழ்த்துப்போட்டது, கூடாரம் விழுந்துகிடந்த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ற்றவன்: இது யோவாசின் குமாரனாகிய கிதியோன் என்னும் இஸ்ரவேலனுடைய பட்டயமே அல்லாமல் வேறல்ல; தேவன் மீதியானியரையும், இந்தச் சேனை அனைத்தையும் அவன் கையிலே ஒப்புக்கொடுத்தார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ற்றவன்: இது யோவாசின் குமாரனாகிய கிதியோன் என்னும் இஸ்ரவேலனுடைய பட்டயமே அல்லாமல் வேறல்ல; தேவன் மீதியானியரையும், இந்தச் சேனை அனைத்தையும் அவன் கையிலே ஒப்புக்கொடுத்தார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தியோன் அந்தச் சொப்பனத்தையும் அதின் வியார்த்தியையும் கேட்டபோது, அவன் பணிந்துகொண்டு, இஸ்ரவேலின் பாளயத்திற்குத் திரும்பிவந்து: எழுந்திருங்கள், கர்த்தர் மீதியானியரின் பாளயத்தை உங்கள் கைகளில் ஒப்புக்கொடுத்தார் என்று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தியோன் அந்தச் சொப்பனத்தையும் அதின் வியார்த்தியையும் கேட்டபோது, அவன் பணிந்துகொண்டு, இஸ்ரவேலின் பாளயத்திற்குத் திரும்பிவந்து: எழுந்திருங்கள், கர்த்தர் மீதியானியரின் பாளயத்தை உங்கள் கைகளில் ஒப்புக்கொடுத்தார் என்று சொல்லி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முந்நூறுபேரை மூன்று படையாக வகுத்து, அவர்கள் ஒவ்வொருவன் கையிலும் ஒரு எக்காளத்தையும், வெறும் பானையையும், அந்தப் பானைக்குள் வைக்கும் தீவட்டியையும் கொடு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தியானியரின் இரண்டு அதிபதிகளாகிய ஓரேபையும் சேபையும் பிடித்து, ஓரேபை ஓரேப் என்னப்பட்ட கன்மலையிலும், சேபை சேப் என்னப்பட்ட ஆலையிலும் கொன்றுபோட்டு, மீதியானியரைத் துரத்தி, ஓரேப் சேப் என்பவர்களின் தலைகளை யோர்தானுக்கு இக்கரையிலிருந்த கிதியோனிடத்துக்குக் கொண்டுவ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முந்நூறுபேரை மூன்று படையாக வகுத்து, அவர்கள் ஒவ்வொருவன் கையிலும் ஒரு எக்காளத்தையும், வெறும் பானையையும், அந்தப் பானைக்குள் வைக்கும் தீவட்டியையும் கொடு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நோக்கி: நான் செய்வதைப் பார்த்து, அப்படியே நீங்களும் செய்யுங்கள். இதோ, நான் பாளயத்தின் முன்னணியில் வந்திருக்கும்போது, நான் எப்படிச் செய்கிறேனோ அப்படியே நீங்களும் செய்ய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நோக்கி: நான் செய்வதைப் பார்த்து, அப்படியே நீங்களும் செய்யுங்கள். இதோ, நான் பாளயத்தின் முன்னணியில் வந்திருக்கும்போது, நான் எப்படிச் செய்கிறேனோ அப்படியே நீங்களும் செய்ய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ும் என்னோடே இருக்கும் சகலமானபேரும் எக்காளம் ஊதும்போது, நீங்களும் பாளயத்தைச் சுற்றி எங்கும் எக்காளங்களை ஊதி, கர்த்தருடைய பட்டயம் கிதியோனுடைய பட்டயம் என்பீர்களாக என்று சொன்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ும் என்னோடே இருக்கும் சகலமானபேரும் எக்காளம் ஊதும்போது, நீங்களும் பாளயத்தைச் சுற்றி எங்கும் எக்காளங்களை ஊதி, கர்த்தருடைய பட்டயம் கிதியோனுடைய பட்டயம் என்பீர்களாக என்று சொன்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டுஜாமத்தின் துவக்கத்தில், ஜாமக்காரரை மாற்றிவைத்தபின்பு, கிதியோனும் அவனோடிருந்த நூறுபேரும் அந்த ஜாமத்தின் துவக்கத்திலே பாளயத்தின் முன்னணியில் வந்து, எக்காளங்களை ஊதி, தங்கள் கையிலிருந்த பானைகளை உடைத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டுஜாமத்தின் துவக்கத்தில், ஜாமக்காரரை மாற்றிவைத்தபின்பு, கிதியோனும் அவனோடிருந்த நூறுபேரும் அந்த ஜாமத்தின் துவக்கத்திலே பாளயத்தின் முன்னணியில் வந்து, எக்காளங்களை ஊதி, தங்கள் கையிலிருந்த பானைகளை உடை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படைகளின் மனுஷரும் எக்காளங்களை ஊதி, பானைகளை உடைத்து, தீவட்டிகளைத் தங்கள் இடதுகைகளிலும், ஊதும் எக்காளங்களைத் தங்கள் வலது கைகளிலும் பிடித்துக்கொண்டு, கர்த்தருடைய பட்டயம் கிதியோனுடைய பட்டயம் என்று சத்தமிட்ட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படைகளின் மனுஷரும் எக்காளங்களை ஊதி, பானைகளை உடைத்து, தீவட்டிகளைத் தங்கள் இடதுகைகளிலும், ஊதும் எக்காளங்களைத் தங்கள் வலது கைகளிலும் பிடித்துக்கொண்டு, கர்த்தருடைய பட்டயம் கிதியோனுடைய பட்டயம் என்று சத்தமி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படைகளின் மனுஷரும் எக்காளங்களை ஊதி, பானைகளை உடைத்து, தீவட்டிகளைத் தங்கள் இடதுகைகளிலும், ஊதும் எக்காளங்களைத் தங்கள் வலது கைகளிலும் பிடித்துக்கொண்டு, கர்த்தருடைய பட்டயம் கிதியோனுடைய பட்டயம் என்று சத்தமிட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ிதியோனாகிய யெருபாகாலும் அவனோடிருந்த ஜனங்கள் யாவரும் காலமே எழுந்து புறப்பட்டு, ஆரோத் என்னும் நீரூற்றின் கிட்டப் பாளயமிறங்கினார்கள்; மீதியானியரின் பாளயம் அவனுக்கு வடக்கே மோரே மேட்டிற்குப் பின்னான பள்ளத்தாக்கிலே இ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ளயத்தைச் சுற்றிலும் அவரவர் தங்கள் நிலையிலே நின்றார்கள்; அப்பொழுது பாளயத்தில் இருந்தவர்கள் எல்லாரும் சிதறிக் கூக்குரலிட்டு, ஓடிப்போ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ந்நூறுபேரும் எக்காளங்களை ஊதுகையில், கர்த்தர் பாளயமெங்கும் ஒருவர் பட்டயத்தை ஒருவருக்கு விரோதமாய் ஓங்கப்பண்ணினார்; சேனையானது சேரோத்திலுள்ள பெத்சித்தாமட்டும், தாபாத்திற்குச் சமீபமான ஆபேல்மேகொலாவின் எல்லைமட்டும் ஓடிப்போயிற்ற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ந்நூறுபேரும் எக்காளங்களை ஊதுகையில், கர்த்தர் பாளயமெங்கும் ஒருவர் பட்டயத்தை ஒருவருக்கு விரோதமாய் ஓங்கப்பண்ணினார்; சேனையானது சேரோத்திலுள்ள பெத்சித்தாமட்டும், தாபாத்திற்குச் சமீபமான ஆபேல்மேகொலாவின் எல்லைமட்டும் ஓடிப்போ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ந்நூறுபேரும் எக்காளங்களை ஊதுகையில், கர்த்தர் பாளயமெங்கும் ஒருவர் பட்டயத்தை ஒருவருக்கு விரோதமாய் ஓங்கப்பண்ணினார்; சேனையானது சேரோத்திலுள்ள பெத்சித்தாமட்டும், தாபாத்திற்குச் சமீபமான ஆபேல்மேகொலாவின் எல்லைமட்டும் ஓடிப்போயிற்ற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நப்தலி மனுஷரும், ஆசேர் மனுஷரும், மனாசேயின் சகல மனுஷருமாகிய இஸ்ரவேலர் கூடிவந்து, மீதியானியரைப் பின் தொடர்ந்துபோ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தியோன் எப்பிராயீம் மலைகளெங்கும் ஆட்களை அனுப்பி: மீதியானியருக்கு விரோதமாயிறங்கி, பெத்தாபரா இருக்கும் யோர்தான்மட்டும் வந்து, அவர்களுக்கு முந்தித் துறைகளைக் கட்டிக்கொள்ளுங்கள் என்று சொல்லச்சொன்னான்; அப்படியே எப்பிராயீமின் மனுஷர் எல்லாரும் கூடி, பெத்தாபரா இருக்கும் யோர்தான் மட்டும் வந்து, துறைகளைக் கட்டிக்கொண்ட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தியோன் எப்பிராயீம் மலைகளெங்கும் ஆட்களை அனுப்பி: மீதியானியருக்கு விரோதமாயிறங்கி, பெத்தாபரா இருக்கும் யோர்தான்மட்டும் வந்து, அவர்களுக்கு முந்தித் துறைகளைக் கட்டிக்கொள்ளுங்கள் என்று சொல்லச்சொன்னான்; அப்படியே எப்பிராயீமின் மனுஷர் எல்லாரும் கூடி, பெத்தாபரா இருக்கும் யோர்தான் மட்டும் வந்து, துறைகளைக் கட்டிக்கொண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தியோன் எப்பிராயீம் மலைகளெங்கும் ஆட்களை அனுப்பி: மீதியானியருக்கு விரோதமாயிறங்கி, பெத்தாபரா இருக்கும் யோர்தான்மட்டும் வந்து, அவர்களுக்கு முந்தித் துறைகளைக் கட்டிக்கொள்ளுங்கள் என்று சொல்லச்சொன்னான்; அப்படியே எப்பிராயீமின் மனுஷர் எல்லாரும் கூடி, பெத்தாபரா இருக்கும் யோர்தான் மட்டும் வந்து, துறைகளைக் கட்டிக்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ிதியோனாகிய யெருபாகாலும் அவனோடிருந்த ஜனங்கள் யாவரும் காலமே எழுந்து புறப்பட்டு, ஆரோத் என்னும் நீரூற்றின் கிட்டப் பாளயமிறங்கினார்கள்; மீதியானியரின் பாளயம் அவனுக்கு வடக்கே மோரே மேட்டிற்குப் பின்னான பள்ளத்தாக்கிலே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கிதியோனை நோக்கி: நான் மீதியானியரை உன்னோடிருக்கிற ஜனத்தின் கையில் ஒப்புக்கொடுக்கிறதற்கு அவர்கள் மிகுதியாயிருக்கிறார்கள்; என் கை என்னை ரட்சித்தது என்று இஸ்ரவேல் எனக்கு விரோதமாக வீம்பு பேசுகிறதற்கு இடமா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கிதியோனை நோக்கி: நான் மீதியானியரை உன்னோடிருக்கிற ஜனத்தின் கையில் ஒப்புக்கொடுக்கிறதற்கு அவர்கள் மிகுதியாயிருக்கிறார்கள்; என் கை என்னை ரட்சித்தது என்று இஸ்ரவேல் எனக்கு விரோதமாக வீம்பு பேசுகிறதற்கு இடமா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பயமும் திகிலும் உள்ளவன் எவனோ அவன் திரும்பி, கீலேயாத் மலைகளிலிருந்து விரைவாய் ஓடிப்போகக்கடவன் என்று, நீ ஜனங்களின் செவிகள் கேட்கப் பிரசித்தப்படுத்து என்றார்; அப்பொழுது ஜனத்தில் இருபத்தீராயிரம் பேர் திரும்பிப் போய்விட்டார்கள்; பதினாயிரம்பேர் மீதிய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ಟ್ಟದಿಂದ ಹೋಗಲಿ ಎಂದು ಪ್ರಕಟಮಾಡು ಅಂದನು. ಆಗ ಜನರಲ್ಲಿ ಇಪ್ಪತ್ತೆರಡು ಸಾವಿರ ತಿರುಗಿ ಹೋದರು; ಹತ್ತು ಸಾವಿರ ಮಂ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ಕರ್ತನು ಗಿದ್ಯೋನನಿಗೆ--ಜನರು ಇನ್ನೂ ಬಹಳ ವಾಗಿದ್ದಾರೆ; ಅವರನ್ನು ಜಲದ ಸವಿಾಪಕ್ಕೆ ಇಳಿದು ಹೋಗುವಂತೆ ಮಾಡು. ಅ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ಅವರನ್ನು ನಿನಗೋಸ್ಕರ ಪರೀಕ್ಷೆಮಾಡುವೆನು; ಯಾರು ನಿನ್ನ ಸಂಗಡ ಹೋಗಬಹುದೆಂದು ಅಲ್ಲಿ ಯಾವನನ್ನು ಕುರಿತು ಹೇಳುವೆನ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ನಿನ್ನ ಸಂಗಡ ಹೋಗಲಿ. ಆದರೆ ನಾನು--ನಿನ್ನ ಸಂಗಡ ಬರಬಾರದೆಂದು ಯಾವನ ಕುರಿತಾಗಿ ಹೇಳುವೆನೋ ಅವನು ಹೋಗಬಾರದ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ಗಿದ್ಯೋನನು ಜನರನ್ನು ಜಲದ ಬಳಿಗೆ ಕರಕೊಂಡು ಬಂದನು. ಆಗ ಕರ್ತನು ಗಿದ್ಯೋನನಿಗೆನಾಯಿ ನೆಕ್ಕುವ ಹಾಗೆ ಜಲವನ್ನ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ಲಿಗೆಯಿಂದ ನೆಕ್ಕುವ ಪ್ರತಿಯೊಬ್ಬನನ್ನೂ ಕುಡಿಯುವದಕ್ಕೆ ಮೊಣ ಕಾಲೂರಿ ಬೊಗ್ಗುವ ಪ್ರತಿಯೊಬ್ಬನನ್ನೂ ಬೇರೆ ಬೇರೆ 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ಲ್ಲಿಸ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ತಮ್ಮ ಕೈಯಿಂದ ತೆಗೆದುಕೊಂಡು ತಮ್ಮ ಬಾಯಿಗೆ ಎತ್ತಿ ನೆಕ್ಕಿದವರ ಲೆಕ್ಕವು ಮುನ್ನೂರು ಜನವಾಗಿತ್ತು. ಉಳಿದ ಜನರ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ರು ಕುಡಿಯುವದಕ್ಕೆ ಮೊಣಕಾಲೂರಿ ಬೊಗ್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ಮಿದ್ಯಾನ್ಯರ ಇಬ್ಬರು ಅಧಿಪತಿಗಳಾದ ಓರೇಬನ್ನೂ ಜೇಬನ ಹಿಡಿದು ಓರೇಬನ್ನು ಓರೇಬೆಂಬ ಬಂಡೆಯಲ್ಲಿಯೂ ಜೇಬನ್ನು ಜೇಬ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ಗ ಕರ್ತನು ಗಿದ್ಯೋನನಿಗೆ--ನೆಕ್ಕಿ ಕುಡಿದ ಆ ಮುನ್ನೂರು ಜನರಿಂದ ನಾನು ನಿಮ್ಮನ್ನು ರಕ್ಷಿಸಿ ಮಿದ್ಯಾನ್ಯರನ್ನು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ಯಲ್ಲಿ ಒಪ್ಪಿಸಿಕೊಡುವೆನು; ಇತರ ಜನರೆಲ್ಲಾ ತಮ್ಮ ತಮ್ಮ ಸ್ಥಳಗಳಿಗೆ ಹೋಗ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ಜನರು ಆಹಾರವನ್ನೂ ತಮ್ಮ ತುತೂರಿಗಳನ್ನೂ ತಮ್ಮ ಕೈಗಳಲ್ಲಿ ತೆಗೆದುಕೊಂಡರು; ಆದರೆ ಅವನು ಇಸ್ರಾಯೇಲ್ಯರನ್ನ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ವರ ಗುಡಾರಗಳಿಗೆ ಕಳುಹಿಸಿ ಆ ಮುನ್ನೂರು ಜನರನ್ನು ಇಟ್ಟುಕೊಂಡನು. ಮಿದ್ಯಾನ್ಯರ ದಂಡು ಅವನಿಗೆ ಕೆಳ ಭಾಗ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ಗ್ಗಿನಲ್ಲಿ ಇ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ೇ ರಾತ್ರಿಯಲ್ಲಿ ಆದದ್ದೇನಂದರೆ, ಕರ್ತನು ಅವನಿಗೆ--ನೀನು ಎದ್ದು ದಂಡಿಗೆ ಇಳಿದು ಹೋಗು; ಅದನ್ನು ನಿನ್ನ ಕೈ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ಸಿಕೊಟ್ಟ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ಳಿದು ಹೋಗುವದಕ್ಕೆ ನೀನು ಭಯಪಟ್ಟರೆ (ಮೊದಲು) ನೀನು ನಿನ್ನ ಸೇವಕನಾದ ಪುರನ ಸಂಗಡ ದಂಡಿಗೆ ಇಳಿದು 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ರು ಮಾತನಾಡುವದನ್ನು ಕೇಳು; ತರುವಾಯ ದಂಡಿಗೆ ಇಳಿದು ಹೋಗುವದಕ್ಕೆ ನಿನ್ನ ಕೈಗಳು ಬಲಗೊಳ್ಳುವವು ಅಂದನು. ಹಾಗ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ತನ್ನ ಸೇವಕನಾದ ಪುರನ ಸಂಗಡ ದಂಡಿನ ಹೊರಗಿರುವ ಯುದ್ಧಸ್ಥರ ಬಳ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ರಾಕ್ಷೇ ಆಲೆಯ ಬಳಿಯಲ್ಲಿಯೂ ಕೊಂದುಹಾಕಿ ಮಿದ್ಯಾನ್ಯರನ್ನು ಹಿಂದಟ್ಟಿ ಓರೇಬ ಜೇಬರ ತಲೆಗಳನ್ನು ಯೊರ್ದನಿಗೆ ಈಚೆಯಲ್ಲಿದ್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ಮಿದ್ಯಾನ್ಯರೂ ಅಮಾಲೇಕ್ಯರೂ ಸಕಲ ಮೂಡ ಣದ ಮಕ್ಕಳೂ ಮಿಡತೆಗಳಷ್ಟು ಗುಂಪಾಗಿ ತಗ್ಗಿನಲ್ಲಿ ಇಳು ಕೊಂಡಿದ್ದದರು.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ಟೆಗಳಿಗೆ ಲೆಕ್ಕವಿಲ್ಲ. ಅವು ಸಮುದ್ರದ ಮರಳಿನ ಹಾಗೆ ಗುಂಪ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ಗಿದ್ಯೋನನು ಬಂದಾಗ ಇಗೋ, ಒಬ್ಬನು ತನ್ನ ಜೊತೆಗಾರನಿಗೆ ತನಗಾದ ಸ್ವಪ್ನವನ್ನು ವಿವರಿಸಿ ಹೇಳಿದ್ದೇ ನಂದರೆ--ಇಗೋ,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ಕನಸನ್ನು ಕಂಡೆನು. ಇಗೋ, ಒಂದು ಜವೆಗೋಧಿಯ ರೊಟ್ಟಿಯು ಮಿದ್ಯಾ ನ್ಯರ ದಂಡಿನ ಮೇಲೆ ಹೊರಳಿ ಒಂದು ಡೇರೆಯಮೇಲೆ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ು ಬೀಳುವ ಹಾಗೆ ಅದನ್ನು ಹೊಡೆದು ಕೆಡವಿಹಾಕಿತು; ಆಗ ಡೇರೆಯು ಬಿದ್ದುಹೋಯಿತ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ನ ಜೊತೆಗಾರನು ಪ್ರತ್ಯುತ್ತರ ಕೊಟ್ಟು --ಇದು ಯೋವಾಷನ ಮಗನಾದ ಗಿದ್ಯೋನನೆಂಬ ಇಸ್ರಾಯೇಲ್‌ನ ಮನುಷ್ಯನ ಕತ್ತಿ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ತು ಬೇರೆ ಯಲ್ಲ. ದೇವರು ಮಿದ್ಯಾನ್ಯರನ್ನೂ ಈ ಸಮಸ್ತ ದಂಡನ್ನೂ ಅವನ ಕೈಯಲ್ಲಿ ಒಪ್ಪಿಸಿಕೊಟ್ಟ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ಗಿದ್ಯೋನನು ಆ ಕನಸಿನ ವಿವರವನ್ನೂ ಅದರ ಅರ್ಥವನ್ನೂ ಕೇಳಿದಾಗ ಅವನು ಆರಾಧಿಸಿ ಇಸ್ರಾ ಯೇಲ್‌ ದಂಡಿಗೆ ತಿರು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ು--ಏಳಿರಿ, ಯಾಕಂದರೆ ಕರ್ತನು ಮಿದ್ಯಾನ್ಯರ ದಂಡನ್ನು ನಿಮ್ಮ ಕೈಗೆ ಒಪ್ಪಿಸಿ ಕೊಟ್ಟಿದ್ದಾನ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 ಮುನ್ನೂರು ಜನರನ್ನು ಮೂರು ಗುಂಪಾಗಿ ವಿಭಾಗಿಸಿ ಎಲ್ಲರ ಕೈಯಲ್ಲಿ ತುತೂರಿಗಳನ್ನೂ ಬರಿದಾದ ಕೊಡಗಳನ್ನೂ ಅವುಗಳ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ದ್ಯೋನನ ಬಳಿಗೆ ತ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ಡುವ ಪಂಜುಗಳನ್ನೂ ಕೊಟ್ಟು ಅವರಿಗೆ ಹೇಳಿದ್ದೇ 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ಾನು ಮಾಡುವದನ್ನು ನೋಡಿ ಹಾಗೆಯೇ ನೀವೂ ಮಾಡಿರಿ. ಇಗೋ, ನಾನು ದಂಡಿನ ಹೊರಗೆ ಬಂದಾಗ ಹೇಗೆ ಮಾಡುವೆನೋ ಹಾಗೆಯೇ ನೀ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ಾನೂ ನನ್ನ ಸಂಗಡ ಇರುವವ ರೆಲ್ಲರೂ ತುತೂರಿಯನ್ನು ಊದುವಾಗ ನೀವೆಲ್ಲರೂ ದಂಡಿನ ಸುತ್ತಲೂ ಎಲ್ಲಾ ಕಡೆಯಲ್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ತೂರಿಗಳನ್ನು ಊದಿ ಕರ್ತನ ಕತ್ತಿ, ಗಿದ್ಯೋನನ ಕತ್ತಿ ಎಂದು ಹೇಳ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ಮಧ್ಯ ರಾತ್ರಿ ಮೊದಲನೆಯ ಜಾವದಲ್ಲಿ ಕಾವಲು ಗಾರರನ್ನು ಬದಲಾಯಿಸಿದಾಗ ಗಿದ್ಯೋನನೂ ಅವನ ಸಂಗಡ ಇದ್ದ ನೂರು ಮಂದ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ಂಡಿನ ಹೊರಗೆ ಬಂದು ತುತೂರಿಗಳನ್ನು ಊದಿ ತಮ್ಮ ಕೈಯಲ್ಲಿದ್ದ ಕೊಡಗಳನ್ನು ಒಡೆ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ಈ ಮೂರು ಗುಂಪಿನ ಜನರು ತುತೂರಿಗಳನ್ನು ಊದಿ ಆ ಕೊಡಗಳನ್ನು ಒಡೆದುಬಿಟ್ಟು ಪಂಜುಗಳನ್ನು ತಮ್ಮ ಎಡಗೈಯಲ್ಲಿಯೂ ಊದ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ುತೂರಿಗಳನ್ನು ತಮ್ಮ ಬಲಗೈಯಲ್ಲಿಯೂ ಹಿಡಿದು--ಕರ್ತನ ಕತ್ತಿ, ಗಿದ್ಯೋನನ ಕತ್ತಿ ಎಂದು ಕೂಗಿ ದಂಡಿನ ಸುತ್ತಲೂ ಅವರ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ಮ್ಮ ಸ್ಥಳದಲ್ಲಿ ನಿಂತ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ಗಿದ್ಯೋನನೆಂಬ ಯೆರುಬ್ಬಾಳನೂ ಅವನ ಸಂಗಡ ಇದ್ದ ಜನರೆಲ್ಲರೂ ಉದಯದಲ್ಲಿ ಎದ್ದು ಹರೋದಿನ ಬಾವಿಯ ಬಳಿಯಲ್ಲಿ ದಂಡಿ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ದಂಡೆಲ್ಲಾ ಕಿರಿಚಿಕೊಂಡು ಓಡಿ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ಮುನ್ನೂರು ಜನರು ತುತೂರಿಗಳನ್ನು ಊದುವಾಗ ಕರ್ತನು ದಂಡಿನಲ್ಲಿ ಎಲ್ಲೆಲ್ಲಿಯೂ ಒಬ್ಬನ ಕತ್ತಿಯನ್ನು ಒಬ್ಬ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ಮಾಡಿದನು. ದಂಡು ಚೆರೇರಿನಲ್ಲಿರುವ ಬೇತ್ಷಿಟ್ಟದ ಮಟ್ಟಿಗೂ ಟಬ್ಬಾತಿನ ಬಳಿಯಲ್ಲಿರುವ ಆಬೇಲ್ಮೆಹೋಲಾದ ಮೇರೆಯ ವರೆ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ಓಡಿಹೋ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ನಫ್ತಾಲಿ ಯಿಂದಲೂ ಆಶೇರನಿಂದಲೂ ಸಮಸ್ತ ಮನಸ್ಸೆಯ ವರೆಲ್ಲರೂ ಕೂಡಿಬಂದು ಮಿದ್ಯಾನ್ಯರನ್ನು ಹಿಂದ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ಇದಲ್ಲದೆ ಗಿದ್ಯೋನನು ಎಫ್ರಾಯಾಮ್‌ ಬೆಟ್ಟ ದಲ್ಲೆಲ್ಲಾ ದೂತರನ್ನು ಕಳುಹಿಸಿ--ನೀವು ಮಿದ್ಯಾನ್ಯರಿಗೆ ಎದುರಾಗಿ ಇಳ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ಿ ಬೇತ್‌ಬಾರ ಮತ್ತು ಯೊರ್ದನ್‌ ವರೆಗಿರುವ ನೀರುಗಳನ್ನು ಅವರಿಗೆ ಮುಂದಾಗಿ ಹಿಡಿಯಿರಿ ಎಂದು ಹೇಳಿದನು. ಹಾಗ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ಫ್ರಾಯಾಮ್‌ ಮನುಷ್ಯರೆಲ್ಲರು ಕೂಡಿಕೊಂಡು ಬೇತ್‌ಬಾರ ಮತ್ತು ಯೊರ್ದನ್‌ ವರೆಗೆ ನೀರುಗಳನ್ನು ಹಿ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ಿದ್ಯಾನ್ಯರ ದಂಡು ಅವರಿಗೆ ಉತ್ತರಕ್ಕೆ ಮೋರೆ ಬೆಟ್ಟದ ತಗ್ಗಿನಲ್ಲಿ ಇಳಿದ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ಕರ್ತನು ಗಿದ್ಯೋನನಿಗೆ--ನಾನು ಮಿದ್ಯಾನ್ಯ ರನ್ನು ಜನರ ಕೈಗಳಿಗೆ ಒಪ್ಪಿಸಿಕೊಡುವದಕ್ಕೆ ನಿನ್ನ ಸಂಗಡ ಇರುವ ಜನ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ಹಳವಾಗಿದ್ದಾರೆ; ಇಸ್ರಾಯೇಲ್ಯರುನನ್ನ ಕೈ ನನ್ನನ್ನು ರಕ್ಷಿಸಿತು ಎಂದು ನನಗೆ ವಿರೋಧವಾಗಿ ಹೆಚ್ಚಳ ಪಟ್ಟಾ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ದರಿಂದ ನೀನು ಹೋಗಿ ಜನರು ಕೇಳುವ ಹಾಗೆ--ಯಾವನಿಗೆ ಭಯವೂ ಹೆದರಿ ಕೆಯೂ ಉಂಟೋ ಅವನು ತಿರಿಗಿ ತ್ವರೆಯಾಗಿ ಗಿಲ್ಯಾದ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2026-07-31T15:48:25Z</dcterms:created>
  <dcterms:modified xsi:type="dcterms:W3CDTF">2026-07-31T15:48:25Z</dcterms:modified>
  <dc:title>நியாயாதிபதிகள்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