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வெள்ளைப் போளச் செண்டு
என் அன்பர் மரிக்கொழுந்து பூங்கொத்து
நான் அவர்க்குள் மலர்ந்து மணக்கும் ரோஜாவே
பள்ளத்தாக்கின் லீலி புஷ்பமே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யானவர் எந்தன் நேசர்
இன்பமானவர் ஆத்ம நேசர்
மதுரமானவர் எந்தன் நேசர்
பிரியமானவர் மதுரமானவர் - என் நேச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ட்டு மரங்களுக்குள்ளே கிச்சிலி
மரம் போல் ஆனவர் இவர்
கன்மலைக் குன்றின் வெடிப்பிலே
ஓடிவரும் மானுக்கு சமானமாவார்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வெண்மையும் சிவப்புமானவர்
புறாவின் கண்கள் கொண்டவர் அவர்
கேதுரு மரம்போல் ஆனவர்
பதினாயிரம் பேரில் சிறந்தவராவார்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2026-07-30T19:09:34Z</dcterms:created>
  <dcterms:modified xsi:type="dcterms:W3CDTF">2026-07-30T19:09:34Z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