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presProps" Target="presProps.xml"/>
  <Relationship Id="rId59" Type="http://schemas.openxmlformats.org/officeDocument/2006/relationships/viewProps" Target="viewProps.xml"/>
  <Relationship Id="rId6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பொறுமையையும் ஆறுதலையும் அளிக்கும் தேவன், கிறிஸ்து இயேசுவினுடைய மாதிரியின்படியே, நீங்கள் ஏகசிந்தையுள்ளவர்களாயிருக்கும்படி உங்களுக்கு அநுக்கிரகஞ்செய்வாராக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ஆதலால் தேவனுக்கு மகிமையுண்டாக, கிறிஸ்து நம்மை ஏற்றுக்கொண்டதுபோல, நீங்களும் ஒருவரையொருவர் ஏற்றுக்கொள்ளுங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ஆதலால் தேவனுக்கு மகிமையுண்டாக, கிறிஸ்து நம்மை ஏற்றுக்கொண்டதுபோல, நீங்களும் ஒருவரையொருவர் ஏற்றுக்கொள்ளுங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மேலும், பிதாக்களுக்குப் பண்ணப்பட்ட வாக்குத்தத்தங்களை உறுதியாக்கும்படிக்கு, தேவனுடைய சத்தியத்தினிமித்தம் இயேசுகிறிஸ்து விருத்தசேதனமுள்ளவர்களுக்கு ஊழியக்காரரானாரென்றும்;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மேலும், பிதாக்களுக்குப் பண்ணப்பட்ட வாக்குத்தத்தங்களை உறுதியாக்கும்படிக்கு, தேவனுடைய சத்தியத்தினிமித்தம் இயேசுகிறிஸ்து விருத்தசேதனமுள்ளவர்களுக்கு ஊழியக்காரரானாரென்றும்;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ுறஜாதியாரும் இரக்கம்பெற்றதினிமித்தம் தேவனை மகிமைப்படுத்துகிறார்களென்றும் சொல்லுகிறேன். அந்தப்படி: இதினிமித்தம் நான் புறஜாதிகளுக்குள்ளே உம்மை அறிக்கைபண்ணி, உம்முடைய நாமத்தைச் சொல்லி, சங்கீதம் பாடுவேன் என்று எழுதியிருக்கிறது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ுறஜாதியாரும் இரக்கம்பெற்றதினிமித்தம் தேவனை மகிமைப்படுத்துகிறார்களென்றும் சொல்லுகிறேன். அந்தப்படி: இதினிமித்தம் நான் புறஜாதிகளுக்குள்ளே உம்மை அறிக்கைபண்ணி, உம்முடைய நாமத்தைச் சொல்லி, சங்கீதம் பாடுவேன் என்று எழுதியிருக்கிறது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மேலும், புறஜாதிகளே, அவருடைய ஜனங்களோடேகூடக் களிகூருங்கள் என்கிறார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மேலும், புறஜாதிகளே, எல்லாரும் கர்த்தரைத் துதியுங்கள்; ஜனங்களே, எல்லாரும் அவரைப் புகழுங்கள் என்றும் சொல்லுகிறார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ேலும், ஈசாயின் வேரும் புறஜாதியாரை ஆளும்படிக்கு எழும்புகிறவருமாகிய ஒருவர் தோன்றுவார்; அவரிடத்தில் புறஜாதியார் நம்பிக்கை வைப்பார்கள் என்று ஏசாயா சொல்லுகிற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ன்றியும், பலமுள்ளவர்களாகிய நாம் நமக்கே பிரியமாய் நடவாமல், பலவீனருடைய பலவீனங்களைத் தாங்கவேண்டும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ேலும், ஈசாயின் வேரும் புறஜாதியாரை ஆளும்படிக்கு எழும்புகிறவருமாகிய ஒருவர் தோன்றுவார்; அவரிடத்தில் புறஜாதியார் நம்பிக்கை வைப்பார்கள் என்று ஏசாயா சொல்லுகிற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ரிசுத்த ஆவியின் பலத்தினாலே உங்களுக்கு நம்பிக்கை பெருகும்படிக்கு, நம்பிக்கையின் தேவன் விசுவாசத்தினால் உண்டாகும் எல்லாவித சந்தோஷத்தினாலும் சமாதானத்தினாலும் உங்களை நிரப்புவாராக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ரிசுத்த ஆவியின் பலத்தினாலே உங்களுக்கு நம்பிக்கை பெருகும்படிக்கு, நம்பிக்கையின் தேவன் விசுவாசத்தினால் உண்டாகும் எல்லாவித சந்தோஷத்தினாலும் சமாதானத்தினாலும் உங்களை நிரப்புவாராக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என் சகோதரரே, நீங்கள் நற்குணத்தினால் நிறைந்தவர்களும், சகல அறிவினாலும் நிரப்பப்பட்டவர்களும், ஒருவருக்கொருவர் புத்திசொல்ல வல்லவர்களுமாயிருக்கிறீர்களென்று நானும் உங்களைக் குறித்து நிச்சயித்திருக்கிறேன்;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என் சகோதரரே, நீங்கள் நற்குணத்தினால் நிறைந்தவர்களும், சகல அறிவினாலும் நிரப்பப்பட்டவர்களும், ஒருவருக்கொருவர் புத்திசொல்ல வல்லவர்களுமாயிருக்கிறீர்களென்று நானும் உங்களைக் குறித்து நிச்சயித்திருக்கிறேன்;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டியிருந்தும், சகோதரரே, புறஜாதியாராகிய பலி பரிசுத்த ஆவியினாலே பரிசுத்தமாக்கப்பட்டு, தேவனுக்குப் பிரியமான பலியாகும்படிக்கு, நான் தேவனுடைய சுவிசேஷ ஊழியத்தை நடத்தும் ஆசாரியனாயிருந்து புறஜாதிகளுக்கு இயேசுகிறிஸ்துவினுடைய ஊழியக்காரனாகும்பொருட்டு,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டியிருந்தும், சகோதரரே, புறஜாதியாராகிய பலி பரிசுத்த ஆவியினாலே பரிசுத்தமாக்கப்பட்டு, தேவனுக்குப் பிரியமான பலியாகும்படிக்கு, நான் தேவனுடைய சுவிசேஷ ஊழியத்தை நடத்தும் ஆசாரியனாயிருந்து புறஜாதிகளுக்கு இயேசுகிறிஸ்துவினுடைய ஊழியக்காரனாகும்பொருட்டு,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தேவன் எனக்கு அளித்த கிருபையினாலே உங்களுக்கு ஞாபகப்படுத்தும்படிக்கு இவைகளை நான் அதிக தைரிமாய் எழுதினே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தேவன் எனக்கு அளித்த கிருபையினாலே உங்களுக்கு ஞாபகப்படுத்தும்படிக்கு இவைகளை நான் அதிக தைரிமாய் எழுதினே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ஆதலால் நான் தேவனுக்குரியவைகளைக் குறித்து இயேசுகிறிஸ்துவைக்கொண்டு மேன்மைபாராட்ட எனக்கு இடமுண்டு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ம்மில் ஒவ்வொருவனும் பிறனுடைய பக்திவிருத்திக்கேதுவான நன்மையுண்டாகும்படி அவனுக்குப் பிரியமாய் நடக்கக்கடவ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புறஜாதியாரை வார்த்தையினாலும் செய்கையினாலும் கீழ்ப்படியப்பண்ணும்படிக்கு, அற்புத அடையாளங்களின் பலத்தினாலும், தேவ ஆவியின் பலத்தினாலும், கிறிஸ்துவானவர் என்னைக்கொண்டு நடப்பித்தவைகளைச் சொல்வதல்லாமல் வேறொன்றையும் சொல்ல நான் துணிவதில்லை;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புறஜாதியாரை வார்த்தையினாலும் செய்கையினாலும் கீழ்ப்படியப்பண்ணும்படிக்கு, அற்புத அடையாளங்களின் பலத்தினாலும், தேவ ஆவியின் பலத்தினாலும், கிறிஸ்துவானவர் என்னைக்கொண்டு நடப்பித்தவைகளைச் சொல்வதல்லாமல் வேறொன்றையும் சொல்ல நான் துணிவதில்லை;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இப்படி எருசலேம் துவக்கிச் சுற்றிலும், இல்லிரிக்கம் தேசம்வரைக்கும், கிறிஸ்துவின் சுவிசேஷத்தைப் பூரணமாய்ப் பிரசங்கித்திருக்கிறே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இப்படி எருசலேம் துவக்கிச் சுற்றிலும், இல்லிரிக்கம் தேசம்வரைக்கும், கிறிஸ்துவின் சுவிசேஷத்தைப் பூரணமாய்ப் பிரசங்கித்திருக்கிறே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மேலும் அவருடைய செய்தியை அறியாதிருந்தவர்கள், காண்பார்களென்றும், கேள்விப்படாதிருந்தவர்கள் உணர்ந்துகொள்வார்களென்றும் எழுதியிருக்கிறபடியே,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மேலும் அவருடைய செய்தியை அறியாதிருந்தவர்கள், காண்பார்களென்றும், கேள்விப்படாதிருந்தவர்கள் உணர்ந்துகொள்வார்களென்றும் எழுதியிருக்கிறபடியே,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நான் மற்றொருவனுடைய அஸ்திபாரத்தின்மேல் கட்டாதபடிக்கு கிறிஸ்துவினுடைய நாமம் சொல்லப்பட்டிராத இடங்களில் சுவிசேஷத்தை அறிவிக்கும்படி நாடுகிறே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நான் மற்றொருவனுடைய அஸ்திபாரத்தின்மேல் கட்டாதபடிக்கு கிறிஸ்துவினுடைய நாமம் சொல்லப்பட்டிராத இடங்களில் சுவிசேஷத்தை அறிவிக்கும்படி நாடுகிறே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உங்களிடத்தில் வருகிறதற்கு இதினாலே அநேகந்தரம் தடைபட்டே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இப்பொழுது இந்தத் திசைகளிலே எனக்கு இடமில்லாதபடியினாலும், உங்கடளித்தில் வரும்படி அநேக வருஷமாய் எனக்கு மிகுந்த விருப்பம் உண்டாயிருக்கிறபடியினாலும்,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கிறிஸ்துவும் தமக்கே பிரியமாய் நடவாமல்: உம்மை நிந்திக்கிறவர்களுடைய நிந்தைகள் என்மேல் விழுந்தது என்று எழுதியிருக்கிறபடியே நடந்தார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இப்பொழுது இந்தத் திசைகளிலே எனக்கு இடமில்லாதபடியினாலும், உங்கடளித்தில் வரும்படி அநேக வருஷமாய் எனக்கு மிகுந்த விருப்பம் உண்டாயிருக்கிறபடியினாலும்,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நான் ஸ்பானியா தேசத்திற்குப் பிரயாணம்பண்ணுகையில் உங்களிடத்தில் வந்து, உங்களைக் கண்டுகொள்ளவும், உங்களிடத்தில் சற்றுத் திருப்தியடைந்தபின்பு, அவ்விடத்திற்கு உங்களால் வழிவிட்டனுப்பப்படவும், எனக்குச் சமயங் கிடைக்குமென்று நம்பியிருக்கிறே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நான் ஸ்பானியா தேசத்திற்குப் பிரயாணம்பண்ணுகையில் உங்களிடத்தில் வந்து, உங்களைக் கண்டுகொள்ளவும், உங்களிடத்தில் சற்றுத் திருப்தியடைந்தபின்பு, அவ்விடத்திற்கு உங்களால் வழிவிட்டனுப்பப்படவும், எனக்குச் சமயங் கிடைக்குமென்று நம்பியிருக்கிறே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இப்பொழுதோ பரிசுத்தவான்களுக்கு உதவிசெய்யுங்காரியமாக நான் எருசலேமுக்குப் பிரயாணம்பண்ண எத்தனமாயிருக்கிறே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மக்கெதோனியாவிலும் அகாயாவிலுமுள்ளவர்கள் எருசலேமிலுள்ள பரிசுத்தவான்களுக்குள்ளே இருக்கிற தரித்திரருக்காகச் சில பொருள்சகாயம் செய்ய விருப்பங்கொண்டிருக்கிறார்கள்;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மக்கெதோனியாவிலும் அகாயாவிலுமுள்ளவர்கள் எருசலேமிலுள்ள பரிசுத்தவான்களுக்குள்ளே இருக்கிற தரித்திரருக்காகச் சில பொருள்சகாயம் செய்ய விருப்பங்கொண்டிருக்கிறார்கள்;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இப்படிச்செய்வது நல்லதென்று எண்ணினார்கள்; இப்படிச் செய்கிறதற்கு அவர்கள் கடனாளிகளாயுமிருக்கிறார்கள். எப்படியென்றால், புறஜாதியார் அவர்களுடைய ஞானநன்மைகளில் பங்குபெற்றிருக்க, சரீரநன்மைகளால் அவர்களுக்கு உதவிசெய்ய இவர்கள் கடனாளிகளாயிருக்கிறார்களே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இப்படிச்செய்வது நல்லதென்று எண்ணினார்கள்; இப்படிச் செய்கிறதற்கு அவர்கள் கடனாளிகளாயுமிருக்கிறார்கள். எப்படியென்றால், புறஜாதியார் அவர்களுடைய ஞானநன்மைகளில் பங்குபெற்றிருக்க, சரீரநன்மைகளால் அவர்களுக்கு உதவிசெய்ய இவர்கள் கடனாளிகளாயிருக்கிறார்களே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இந்தக் காரியத்தை நான் நிறைவேற்றி, இந்தப் பலனை அவர்கள் கையிலே பத்திரமாய் ஒப்புவித்தபின்பு, உங்கள் ஊர் வழியாய் ஸ்பானியாவுக்குப் போவேன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நான் உங்களிடத்தில் வரும்போது கிறிஸ்துவினுடைய சுவிசேஷத்தின் சம்பூரணமான ஆசீர்வாதத்தோடே வருவேனென்று அறிந்திருக்கிறே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கிறிஸ்துவும் தமக்கே பிரியமாய் நடவாமல்: உம்மை நிந்திக்கிறவர்களுடைய நிந்தைகள் என்மேல் விழுந்தது என்று எழுதியிருக்கிறபடியே நடந்தார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மேலும் சகோதரரே, தேவசித்தத்தினாலே நான் சந்தோஷத்துடனே உங்களிடத்தில் வந்து உங்களோடு இளைப்பாறும்படியாக,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மேலும் சகோதரரே, தேவசித்தத்தினாலே நான் சந்தோஷத்துடனே உங்களிடத்தில் வந்து உங்களோடு இளைப்பாறும்படியாக,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யூதேயாவிலிருக்கிற அவிசுவாசிகளுக்கு நான் தப்புவிக்கப்படும்படிக்கும், நான் எருசலேமிலுள்ள பரிசுத்தவான்களுக்குச் செய்யப்போகிற தர்மசகாயம் அவர்களால் அங்கிகரிக்கப்படும்படிக்கும்,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யூதேயாவிலிருக்கிற அவிசுவாசிகளுக்கு நான் தப்புவிக்கப்படும்படிக்கும், நான் எருசலேமிலுள்ள பரிசுத்தவான்களுக்குச் செய்யப்போகிற தர்மசகாயம் அவர்களால் அங்கிகரிக்கப்படும்படிக்கும்,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நீங்கள் தேவனை நோக்கிச் செய்யும் ஜெபங்களில், நான் போராடுவதுபோல நீங்களும் என்னோடுகூடப் போராடவேண்டுமென்று நம்முடைய கர்த்தராகிய இயேசுகிறிஸ்துவினிமித்தமும், ஆவியானவருடைய அன்பினிமித்தமும், உங்களை வேண்டிக்கொள்ளுகிறேன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சமாதானத்தின் தேவன் உங்கள் அனைவரோடுங்கூட இருப்பாராக. ஆமெ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தேவவசனத்தினால் உண்டாகும் பொறுமையினாலும் ஆறுதலினாலும் நாம் நம்பிக்கையுள்ளவர்களாகும்படிக்கு, முன்பு எழுதியிருக்கிறவைகளெல்லாம் நமக்குப் போதனையாக எழுதியிருக்கிறது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தேவவசனத்தினால் உண்டாகும் பொறுமையினாலும் ஆறுதலினாலும் நாம் நம்பிக்கையுள்ளவர்களாகும்படிக்கு, முன்பு எழுதியிருக்கிறவைகளெல்லாம் நமக்குப் போதனையாக எழுதியிருக்கிறது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ீங்கள் ஒருமனப்பட்டு நம்முடைய கர்த்தராகிய இயேசுகிறிஸ்துவின் பிதாவாகிய தேவனை ஒரே வாயினால் மகிமைப்படுத்தும்படிக்கு,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ீங்கள் ஒருமனப்பட்டு நம்முடைய கர்த்தராகிய இயேசுகிறிஸ்துவின் பிதாவாகிய தேவனை ஒரே வாயினால் மகிமைப்படுத்தும்படிக்கு,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0775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ोमियों : 1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ताकि तुम एक मन और एक मुंह होकर हमारे प्रभु यीशु मसीह के पिता परमेश्वर की बड़ाई कर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ोमियों : 1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इसलिये, जैसा मसीह ने भी परमेश्वर की महिमा के लिये तुम्हें ग्रहण किया है, वैसे ही तुम भी एक दूसर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ोमियों : 1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ो ग्रहण कर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ोमियों : 1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मैं कहता हूं, कि जो प्रतिज्ञाएं बाप दादों को दी गई थीं, उन्हें दृढ़ करने के लिये मसीह, परमेश्व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ोमियों : 1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ी सच्चाई का प्रमाण देने के लिये खतना किए हुए लोगों का सेवक बन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ोमियों : 1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और अन्यजाति भी दया के कारण परमेश्वर की बड़ाई करें, जैसा लिखा है, कि इसलिये मैं जाति जाति में तेर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ोमियों :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धन्यवाद करूंगा, और तेरे नाम के भजन गाऊं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ोमियों : 1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फिर कहा है, हे जाति जाति के सब लोगों, उस की प्रजा के साथ आनन्द कर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ोमियों : 1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और फिर हे जाति जाति के सब लागो, प्रभु की स्तुति करो; और हे राज्य राज्य के सब लोगो; उसे सरा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ोमियों : 1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और फिर यशायाह कहता है, कि यिशै की एक जड़ प्रगट होगी, और अन्यजातियों का हाकिम होने के लिये ए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ोमियों : 1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निदान हम बलवानों को चाहिए, कि निर्बलों की निर्बलताओं को सहें; न कि अपने आप को प्रसन्न करे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ोमियों : 1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ठेगा, उस पर अन्यजातियां आशा रखेंग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ोमियों : 1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सो परमेश्वर जो आशा का दाता है तुम्हें विश्वास करने में सब प्रकार के आनन्द और शान्ति से परिपूर्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ोमियों : 1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रे, कि पवित्र आत्मा की सामर्थ से तुम्हारी आशा बढ़ती जाए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ोमियों : 15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हे मेरे भाइयो; मैं आप भी तुम्हारे विषय में निश्चय जानता हूं, कि तुम भी आप ही भलाई से भरे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ोमियों : 15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ईश्वरीय ज्ञान से भरपूर हो और एक दूसरे को चिता सकते 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ोमियों : 15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तौभी मैं ने कहीं कहीं याद दिलाने के लिये तुम्हें जो बहुत हियाव करके लिखा, यह उस अनुग्रह के कार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ोमियों : 15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ुआ, जो परमेश्वर ने मुझे दिय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ोमियों : 15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कि मैं अन्याजातियों के लिये मसीह यीशु का सेवक होकर परमेश्वर के सुसमाचार की सेवा याजक की नाई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ोमियों : 15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रूं; जिस से अन्यजातियों का मानों चढ़ाया जाना, पवित्र आत्मा से पवित्र बनकर ग्रहण किया जा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ोमियों : 15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सो उन बातों के विषय में जो परमेश्वर से सम्बन्ध रखती हैं, मैं मसीह यीशु में बड़ाई कर सकता हू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ोमियों : 1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हम में से हर एक अपने पड़ोसी को उस की भलाई के लिये सुधारने के निमित प्रसन्न कर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ोमियों : 15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क्योंकि उन बातों को छोड़ मुझे और किसी बात के विषय में कहने का हियाव नहीं, जो मसीह ने अन्यजातियो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ोमियों : 15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ी आधीनता के लिये वचन, और कर्म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ोमियों : 15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और चिन्हों और अदभुत कामों की सामर्थ से, और पवित्र आत्मा की सामर्थ से मेरे ही द्वारा किए: यहां त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ोमियों : 15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ि मैं ने यरूशलेम से लेकर चारों ओर इल्लुरिकुस तक मसीह के सुसमाचार का पूरा पूरा प्रचार क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ोमियों : 15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पर मेरे मन की उमंग यह है, कि जहां जहां मसीह का नाम नहीं लिया गया, वहीं सुसमाचार सुनाऊं; ऐसा न ह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ोमियों : 15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ि दूसरे की नींव पर घर बनाऊं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ोमियों : 15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परन्तु जैसा लिखा है, वैसा ही हो, कि जिन्हें उसका सुसमाचार नहीं पहुंचा, वे ही देखेंगे और जिन्हो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ोमियों : 15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े नहीं सुना वे ही समझेंगे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ोमियों : 15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इसी लिये मैं तुम्हारे पास आने से बार बार रूका रह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ोमियों : 15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परन्तु अब मुझे इन देशों में और जगह नहीं रही, और बहुत वर्षों से मुझे तुम्हारे पास आने की लालस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ोमियों : 1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क्योंकि मसीह ने अपने आप को प्रसन्न नहीं किया, पर जैसा लिखा है, कि तेरे निन्दकों की निन्दा मुझ प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ोमियों : 15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ोमियों : 15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इसलिये जब इसपानिया को जाऊंगा तो तुम्हारे पास होता हुआ जाऊंगा क्योंकि मुझे आशा है, कि उस यात्र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ोमियों : 15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ें तुम से भेंट करूं, और जब तुम्हारी संगति से मेरा जी कुछ भर जाए, तो तुम मुझे कुछ दूर आगे पहुंचा द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ोमियों : 15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परन्तु अभी तो पवित्र लोगों की सेवा करने के लिये यरूशलेम को जाता हू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ोमियों : 15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क्योंकि मकिदुनिया और अखया के लोगों को यह अच्छा लगा, कि यरूशलेम के पवित्र लोगों के कंगालों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ोमियों : 15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िये कुछ चन्दा करे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ोमियों : 15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अच्छा तो लगा, परन्तु वे उन के कर्जदार भी हैं, क्योंकि यदि अन्यजाति उन की आत्मिक बातों में भाग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ोमियों : 15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ुए, तो उन्हें भी उचित है, कि शारीरिक बातों में उन की सेवा करे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ोमियों : 15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सो मैं यह काम पूरा करके और उन को यह चन्दा सौंप कर तुम्हारे पास होता हुआ इसपानिया को जाऊं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ोमियों : 15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और मैं जानता हूं, कि जब मैं तुम्हारे पास आऊंगा, तो मसीह की पूरी आशीष के साथ आऊंग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ोमियों : 1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आ पड़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ोमियों : 15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और हे भाइयों; मैं यीशु मसीह का जो हमारा प्रभु है और पवित्र आत्मा के प्रेम का स्मरण दिला कर, तु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ोमियों : 15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े बिनती करता हूं, कि मेरे लिये परमेश्वर से प्रार्थना करने में मेरे साथ मिलकर लौलीन र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ोमियों : 15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कि मैं यहूदिया के अविश्वासियों बचा रहूं, और मेरी वह सेवा जो यरूशलेम के लिये है, पवित्र लोगों क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ोमियों : 15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भा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ोमियों : 15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और मैं परमेश्वर की इच्छा से तुम्हारे पास आनन्द के साथ आकर तुम्हारे साथ विश्राम पाऊ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ोमियों : 15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शान्ति का परमेश्वर तुम सब के साथ रहे। आमीन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ोमियों : 1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जितनी बातें पहिले से लिखी गईं, वे हमारी ही शिक्षा के लिये लिखी गईं हैं कि हम धीरज और पवित्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ोमियों : 1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शास्त्र की शान्ति के द्वारा आशा रखे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ोमियों : 1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और धीरज, और शान्ति का दाता परमेश्वर तुम्हें यह वरदान दे, कि मसीह यीशु के अनुसार आपस में एक म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ोमियों : 1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ोमियों : 1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5">
  <a:themeElements>
    <a:clrScheme name="Theme2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2026-08-03T21:11:20Z</dcterms:created>
  <dcterms:modified xsi:type="dcterms:W3CDTF">2026-08-03T21:11:20Z</dcterms:modified>
  <dc:title>रोमियों : 15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