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3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all we all meet at home in the morning, 
On the shores of the bright crystal sea,
With the loved ones who long have been waiting ? 
What a meeting indeed it will b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athered home ! . . . gathered home ! . . . 
On the shores of the bright crystal sea ! 
Gathered home ! . . . gathered home ! . . . 
With our loved ones for ever to b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hall we all meet at home in the morning, 
And from sorrow for ever be free ? 
Shall we join in the songs of the ransomed ? 
What a meeting indeed it will be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hall we all meet at home in the morning, 
Our blessed Redeemer to see ? 
Shall we know and be known by our loved ones ? 
What a meeting indeed it will b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2026-07-30T15:24:58Z</dcterms:created>
  <dcterms:modified xsi:type="dcterms:W3CDTF">2026-07-30T15:24:58Z</dcterms:modified>
  <dc:title>Hymn : 912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