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ke room for Jesus ! room, sad heart ! 
Beguiled and sick of sin ; 
Bid every alien guest depart, 
Arise, and let Him in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ke room, sad heart ! make room ! make room !
Bid alien guests depart !
Oh, let the Master in, sad heart ! 
Arise, and let Him in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ke room for Jesus ! room ! make room ! 
His hand is at the door ; 
He comes to banish guilt and gloom, 
And bless thee more and 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ke room for Jesus ! soul of mine : 
He waits response to-day ; 
His smile is peace, His grace divine; 
Oh, turn Him not awa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ake room for Jesus ! By and by, 
'Mid saints and seraphim, 
He'll welcome to His throne on high 
The soul that welcomed Him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2026-07-30T22:05:38Z</dcterms:created>
  <dcterms:modified xsi:type="dcterms:W3CDTF">2026-07-30T22:05:38Z</dcterms:modified>
  <dc:title>Hymn : 455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