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w solemn are the words, 
And yet to faith how plain, 
Which Jesus uttered while on earth------
Ye must be born again !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Ye must be born again !  
For so hath God decreed ; 
No reformation will suffice-----
'Tis life poor sinners nee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 Ye must be born again !  
And life in Christ must have ; 
In vain the soul may elsewhere go---- 
'Tis He alone can sa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 Ye must be born again !  
Or never enter heaven ;
'Tis only blood-washed ones are there-----
The ransomed and forgive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2026-07-30T22:07:03Z</dcterms:created>
  <dcterms:modified xsi:type="dcterms:W3CDTF">2026-07-30T22:07:03Z</dcterms:modified>
  <dc:title>Hymn : 461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