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presProps" Target="presProps.xml"/>
  <Relationship Id="rId116" Type="http://schemas.openxmlformats.org/officeDocument/2006/relationships/viewProps" Target="viewProps.xml"/>
  <Relationship Id="rId1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க் கொடுப்பதற்கான நிர்வாகம் அவனுக்கு இல்லாவிட்டால், அவன் விற்றது வாங்கினவன் கையிலே யூபிலி வருஷம்மட்டும் இருந்து, யூபிலி வருஷத்திலே அது விடுதலையாகும்; அப்பொழுது அவன் தன் காணியாட்சிக்குத் திரும்பிப்போவான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ில் ஒருவனும் பிறனுக்கு அநியாயஞ்செய்யக் கூடாது; உன் தேவனுக்குப் பயப்படவேண்டும்; நான் உங்கள் தேவனாகிய கர்த்தர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ட்டளைகளின்படி செய்து, என் நியாயங்களைக் கைக்கொண்டு அவைகளின்படி நடக்கக்கடவீர்கள்; அப்பொழுது தேசத்திலே சுகமாய்க்குடியிருப்பீர்க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ட்டளைகளின்படி செய்து, என் நியாயங்களைக் கைக்கொண்டு அவைகளின்படி நடக்கக்கடவீர்கள்; அப்பொழுது தேசத்திலே சுகமாய்க்குடியிருப்பீர்கள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 தன் கனியைத்தரும்; நீங்கள் திருப்தியாகச் சாப்பிட்டு, அதில் சுகமாய்க் குடியிருப்பீர்கள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 தன் கனியைத்தரும்; நீங்கள் திருப்தியாகச் சாப்பிட்டு, அதில் சுகமாய்க் குடியிருப்பீர்கள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ழாம் வருஷத்தில் எதைப் புசிப்போம்? நாங்கள் விதைக்காமலும், விளைந்ததைச் சேர்க்காமலும் இருக்கவேண்டுமே! என்று சொல்வீர்களானால்,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ழாம் வருஷத்தில் எதைப் புசிப்போம்? நாங்கள் விதைக்காமலும், விளைந்ததைச் சேர்க்காமலும் இருக்கவேண்டுமே! என்று சொல்வீர்களானால்,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ஆறாம் வருஷத்தில் உங்களுக்கு ஆசீர்வாதத்தை அநுக்கிரகம்பண்ணுவேன்; அது உங்களுக்கு மூன்று வருஷத்தின் பலனைத்தரும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ஆறாம் வருஷத்தில் உங்களுக்கு ஆசீர்வாதத்தை அநுக்கிரகம்பண்ணுவேன்; அது உங்களுக்கு மூன்று வருஷத்தின் பலனைத்தரும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ட்டாம் வருஷத்திலே விதைத்து, ஒன்பதாம் வருஷம்மட்டும் பழைய பலனிலே சாப்பிடுவீர்கள்; அதின் பலன் விளையும்வரைக்கும் பழைய பலனைச் சாப்பிடு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வன் மதில்சூழ்ந்த பட்டணத்திலுள்ள தன் வாசஸ்தலமாகிய வீட்டை விற்றால், அதை விற்ற ஒரு வருஷத்துக்குள் அதை மீட்டுக்கொள்ளலாம்; ஒரு வருஷத்துக்குள்ளாகவே அதை மீட்டுக்கொள்ளவேண்டும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ட்டாம் வருஷத்திலே விதைத்து, ஒன்பதாம் வருஷம்மட்டும் பழைய பலனிலே சாப்பிடுவீர்கள்; அதின் பலன் விளையும்வரைக்கும் பழைய பலனைச் சாப்பிடுவீர்கள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சம் என்னுடையதாயிருக்கிறபடியால், நீங்கள் நிலங்களை அறுதியாய் விற்கவேண்டாம்; நீங்கள் பரதேசிகளும் என்னிடத்தில் புறக்குடிகளுமாயிருக்கிறீர்கள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சம் என்னுடையதாயிருக்கிறபடியால், நீங்கள் நிலங்களை அறுதியாய் விற்கவேண்டாம்; நீங்கள் பரதேசிகளும் என்னிடத்தில் புறக்குடிகளுமாயிருக்கிற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வன் மதில்சூழ்ந்த பட்டணத்திலுள்ள தன் வாசஸ்தலமாகிய வீட்டை விற்றால், அதை விற்ற ஒரு வருஷத்துக்குள் அதை மீட்டுக்கொள்ளலாம்; ஒரு வருஷத்துக்குள்ளாகவே அதை மீட்டுக்கொள்ள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வருஷத்துக்குள்ளே அதை மீட்டுக்கொள்ளாதிருந்தால், மதில்சூழ்ந்த பட்டணத்திலுள்ள அந்த வீடு தலைமுறைதோறும் அதை வாங்கினவனுக்கே உரியதாகும்; யூபிலி வருஷத்திலும் அது விடுதலைய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வருஷத்துக்குள்ளே அதை மீட்டுக்கொள்ளாதிருந்தால், மதில்சூழ்ந்த பட்டணத்திலுள்ள அந்த வீடு தலைமுறைதோறும் அதை வாங்கினவனுக்கே உரியதாகும்; யூபிலி வருஷத்திலும் அது விடுதலைய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வருஷத்துக்குள்ளே அதை மீட்டுக்கொள்ளாதிருந்தால், மதில்சூழ்ந்த பட்டணத்திலுள்ள அந்த வீடு தலைமுறைதோறும் அதை வாங்கினவனுக்கே உரியதாகும்; யூபிலி வருஷத்திலும் அது விடுதலையாக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தில் சூழப்படாத கிராமங்களிலுள்ள வீடுகளோ, தேசத்தின் நிலங்கள் போலவே எண்ணப்படும்; அவைகள் மீட்கப்படலாம்; யூபிலி வருஷத்தில் அவைகள் விடுதலைய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தில் சூழப்படாத கிராமங்களிலுள்ள வீடுகளோ, தேசத்தின் நிலங்கள் போலவே எண்ணப்படும்; அவைகள் மீட்கப்படலாம்; யூபிலி வருஷத்தில் அவைகள் விடுதலைய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ேவியரின் காணியாட்சியாகிய பட்டணங்களிலுள்ள வீடுகளையோ லேவியர் எக்காலத்திலும் மீட்டுக்கொள்ளலா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ேவியரின் காணியாட்சியாகிய பட்டணங்களிலுள்ள வீடுகளையோ லேவியர் எக்காலத்திலும் மீட்டுக்கொள்ளல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் காணியாட்சியான தேசமெங்கும் நிலங்களை மீட்டுக்கொள்ள இடங்கொடுக்கக்கடவ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புத்திரருக்குள்ளே லேவியருடைய பட்டணங்களிலுள்ள வீடுகள் அவர்களுக்குரிய காணியாட்சியானபடியால், லேவியரிடத்தில் அவனுடைய காணியாட்சிப்பட்டணத்திலுள்ள வீட்டை ஒருவன் வாங்கினால், விற்கப்பட்ட அந்த வீடு யூபிலி வருஷத்தில் விடுதலையா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புத்திரருக்குள்ளே லேவியருடைய பட்டணங்களிலுள்ள வீடுகள் அவர்களுக்குரிய காணியாட்சியானபடியால், லேவியரிடத்தில் அவனுடைய காணியாட்சிப்பட்டணத்திலுள்ள வீட்டை ஒருவன் வாங்கினால், விற்கப்பட்ட அந்த வீடு யூபிலி வருஷத்தில் விடுதலையா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புத்திரருக்குள்ளே லேவியருடைய பட்டணங்களிலுள்ள வீடுகள் அவர்களுக்குரிய காணியாட்சியானபடியால், லேவியரிடத்தில் அவனுடைய காணியாட்சிப்பட்டணத்திலுள்ள வீட்டை ஒருவன் வாங்கினால், விற்கப்பட்ட அந்த வீடு யூபிலி வருஷத்தில் விடுதலையா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் பட்டணங்களைச் சூழ்ந்த வெளிநிலம் விற்கப்படலாகாது; அது அவர்களுக்கு நித்திய காணியாட்சிய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் பட்டணங்களைச் சூழ்ந்த வெளிநிலம் விற்கப்படலாகாது; அது அவர்களுக்கு நித்திய காணியாட்சிய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 சகோதரன் தரித்திரப்பட்டு, கையிளைத்துப்போனவனானால், அவனை ஆதரிக்கவேண்டும்; பரதேசியைப்போலும் தங்கவந்தவனைப்போலும் அவன் உன்னோடே பிழைப்பான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 சகோதரன் தரித்திரப்பட்டு, கையிளைத்துப்போனவனானால், அவனை ஆதரிக்கவேண்டும்; பரதேசியைப்போலும் தங்கவந்தவனைப்போலும் அவன் உன்னோடே பிழைப்பான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 அவன் கையில் வட்டியாவது பொலிசையாவது வாங்காமல், உன் தேவனுக்குப் பயந்து, உன் சகோதரன் உன்னோடே பிழைக்கும்படி செய்வ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 அவன் கையில் வட்டியாவது பொலிசையாவது வாங்காமல், உன் தேவனுக்குப் பயந்து, உன் சகோதரன் உன்னோடே பிழைக்கும்படி செய்வ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ுக்கு உன் பணத்தை வட்டிக்கும், உன் தானியத்தைப் பொலிசைக்கும் கொட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சகோதரன் தரித்திரப்பட்டு, தன் காணியாட்சியிலே சிலதை விற்றால், அவன் இனத்தான் ஒருவன் வந்து, தன் சகோதரன் விற்றதை மீட்க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ங்களுக்குக் கானான் தேசத்தைக் கொடுத்து, உங்களுக்கு தேவனாயிருக்கும்படி, உங்களை எகிப்துதேசத்திலிருந்து புறப்படப்பண்ணின உங்கள் தேவனாகிய கர்த்தர் நான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ங்களுக்குக் கானான் தேசத்தைக் கொடுத்து, உங்களுக்கு தேவனாயிருக்கும்படி, உங்களை எகிப்துதேசத்திலிருந்து புறப்படப்பண்ணின உங்கள் தேவனாகிய கர்த்தர் நான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 சகோதரன் தரித்திரனாகி, உனக்கு விலைப்பட்டுப்போனால், அவனை அடிமையைப்போல ஊழியஞ்செய்ய நெருக்கவேண்ட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 சகோதரன் தரித்திரனாகி, உனக்கு விலைப்பட்டுப்போனால், அவனை அடிமையைப்போல ஊழியஞ்செய்ய நெருக்கவேண்ட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ன் கூலிக்காரனைப்போலவும் தங்கவந்தவனைப்போலவும் உன்னோடே இருந்து, யூபிலி வருஷம்மட்டும் உன்னிடத்தில் சேவிக்கக்கட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ன் கூலிக்காரனைப்போலவும் தங்கவந்தவனைப்போலவும் உன்னோடே இருந்து, யூபிலி வருஷம்மட்டும் உன்னிடத்தில் சேவிக்கக்கடவ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ன்பு, தன் பிள்ளைகளோடுங்கூட உன்னை விட்டு நீங்கலாகி, தன் குடும்பத்தாரிடத்துக்கும் தன் பிதாக்களின் காணியாட்சிக்கும் திரும்பிப்போக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ன்பு, தன் பிள்ளைகளோடுங்கூட உன்னை விட்டு நீங்கலாகி, தன் குடும்பத்தாரிடத்துக்கும் தன் பிதாக்களின் காணியாட்சிக்கும் திரும்பிப்போக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நான் எகிப்துதேசத்திலிருந்து புறப்படப்பண்ணின என்னுடைய ஊழியக்காரர்; ஆகையால் அவர்கள் அடிமைகளாக விற்கப்படலாகா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நான் எகிப்துதேசத்திலிருந்து புறப்படப்பண்ணின என்னுடைய ஊழியக்காரர்; ஆகையால் அவர்கள் அடிமைகளாக விற்கப்படலாக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சகோதரன் தரித்திரப்பட்டு, தன் காணியாட்சியிலே சிலதை விற்றால், அவன் இனத்தான் ஒருவன் வந்து, தன் சகோதரன் விற்றதை மீட்க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அவனைக் கொடூரமாய் ஆளாமல் உன் தேவனுக்குப் பயந்திர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னக்கு இருக்கும் ஆண் அடிமையும் பெண் அடிமையும் சுற்றிலும் இருக்கிற புறஜாதிகளாயிருக்கவேண்டும்; அவர்களில் நீ ஆண் அடிமையையும் பெண் அடிமையையும் விலைக்கு வாங்கலா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னக்கு இருக்கும் ஆண் அடிமையும் பெண் அடிமையும் சுற்றிலும் இருக்கிற புறஜாதிகளாயிருக்கவேண்டும்; அவர்களில் நீ ஆண் அடிமையையும் பெண் அடிமையையும் விலைக்கு வாங்கலா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ங்களிடத்திலே பரதேசிகளாய்த் தங்குகிற அந்நிய புத்திரரிலும், உங்கள் தேசத்தில் உங்களிடத்திலே பிறந்திருக்கிற அவர்களுடைய குடும்பத்தாரிலும் நீங்கள் உங்களுக்கு அடிமைகளைக் கொண்டு, அவர்களை உங்களுக்குச் சுதந்தரமாக்கலா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ங்களிடத்திலே பரதேசிகளாய்த் தங்குகிற அந்நிய புத்திரரிலும், உங்கள் தேசத்தில் உங்களிடத்திலே பிறந்திருக்கிற அவர்களுடைய குடும்பத்தாரிலும் நீங்கள் உங்களுக்கு அடிமைகளைக் கொண்டு, அவர்களை உங்களுக்குச் சுதந்தரமாக்கலா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ங்களிடத்திலே பரதேசிகளாய்த் தங்குகிற அந்நிய புத்திரரிலும், உங்கள் தேசத்தில் உங்களிடத்திலே பிறந்திருக்கிற அவர்களுடைய குடும்பத்தாரிலும் நீங்கள் உங்களுக்கு அடிமைகளைக் கொண்டு, அவர்களை உங்களுக்குச் சுதந்தரமாக்கலா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ை உங்களுக்குப் பின்வரும் உங்கள் சந்ததியாரும் சுதந்தரிக்கும்படி நீங்கள் அவர்களைச் சுதந்தரமாக்கிக்கொள்ளலாம்; என்றைக்கும் அவர்கள் உங்களுக்கு அடிமைகளாயிருக்கலாம்; உங்கள் சகோதரராகிய இஸ்ரவேல் புத்திரரோ ஒருவரையொருவர் கொடூரமாக ஆளக் கூடா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ை உங்களுக்குப் பின்வரும் உங்கள் சந்ததியாரும் சுதந்தரிக்கும்படி நீங்கள் அவர்களைச் சுதந்தரமாக்கிக்கொள்ளலாம்; என்றைக்கும் அவர்கள் உங்களுக்கு அடிமைகளாயிருக்கலாம்; உங்கள் சகோதரராகிய இஸ்ரவேல் புத்திரரோ ஒருவரையொருவர் கொடூரமாக ஆளக் கூடா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ை உங்களுக்குப் பின்வரும் உங்கள் சந்ததியாரும் சுதந்தரிக்கும்படி நீங்கள் அவர்களைச் சுதந்தரமாக்கிக்கொள்ளலாம்; என்றைக்கும் அவர்கள் உங்களுக்கு அடிமைகளாயிருக்கலாம்; உங்கள் சகோதரராகிய இஸ்ரவேல் புத்திரரோ ஒருவரையொருவர் கொடூரமாக ஆளக் கூடா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உன்னிடத்தில் இருக்கிற பரதேசியும் அந்நியனும் செல்வனாயிருக்க, அவனிடத்தில் இருக்கிற உன் சகோதரன் தரித்திரப்பட்டு, அந்தப் பரதேசிக்காவது, அந்நியனுக்காவது, பரதேசியின் குடும்பத்தாரில் எவனுக்காவது அவன் விலைப்பட்டுப்போனா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ை மீட்க ஒருவனும் இல்லாமல், தானே அதை மீட்கத்தக்கவனானா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உன்னிடத்தில் இருக்கிற பரதேசியும் அந்நியனும் செல்வனாயிருக்க, அவனிடத்தில் இருக்கிற உன் சகோதரன் தரித்திரப்பட்டு, அந்தப் பரதேசிக்காவது, அந்நியனுக்காவது, பரதேசியின் குடும்பத்தாரில் எவனுக்காவது அவன் விலைப்பட்டுப்போனால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ன் விலைப்பட்டுப்போனபின் திரும்ப மீட்கப்படலாம்; அவன் சகோதரரில் ஒருவன் அவனை மீட்கலா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னுடைய பிதாவின் சகோதரனாவது, அந்தச் சகோதரனுடைய புத்திரனாவது, அவன் குடும்பத்திலுள்ள அவனைச் சேர்ந்த இனத்தாரில் எவனாவது அவனை மீட்கலாம்; தன்னால் கூடுமானால், தன்னைத்தானே மீட்டுக்கொள்ளலா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னுடைய பிதாவின் சகோதரனாவது, அந்தச் சகோதரனுடைய புத்திரனாவது, அவன் குடும்பத்திலுள்ள அவனைச் சேர்ந்த இனத்தாரில் எவனாவது அவனை மீட்கலாம்; தன்னால் கூடுமானால், தன்னைத்தானே மீட்டுக்கொள்ளலா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ன் தான் விலைப்பட்ட வருஷந்தொடங்கி, யூபிலி வருஷம்வரைக்கும் உண்டான காலத்தைத் தன்னை விலைக்குக்கொண்டவனுடன் கணக்குப்பார்க்கக்கடவன்; அவனுடைய விலைக்கிரயம் கூலிக்காரனுடைய காலக்கணக்குப்போல, வருஷத்தொகைக்கு ஒத்துப்பார்க்க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ன் தான் விலைப்பட்ட வருஷந்தொடங்கி, யூபிலி வருஷம்வரைக்கும் உண்டான காலத்தைத் தன்னை விலைக்குக்கொண்டவனுடன் கணக்குப்பார்க்கக்கடவன்; அவனுடைய விலைக்கிரயம் கூலிக்காரனுடைய காலக்கணக்குப்போல, வருஷத்தொகைக்கு ஒத்துப்பார்க்கவேண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ன் தான் விலைப்பட்ட வருஷந்தொடங்கி, யூபிலி வருஷம்வரைக்கும் உண்டான காலத்தைத் தன்னை விலைக்குக்கொண்டவனுடன் கணக்குப்பார்க்கக்கடவன்; அவனுடைய விலைக்கிரயம் கூலிக்காரனுடைய காலக்கணக்குப்போல, வருஷத்தொகைக்கு ஒத்துப்பார்க்கவேண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ன்னும் அநேக வருஷங்கள் இருந்தால், அவன் தன் விலைக்கிரயத்திலே அவைகளுக்குத் தக்கதைத் தன்னை மீட்கும்பொருளாகத் திரும்பக் கொடுக்க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ன்னும் அநேக வருஷங்கள் இருந்தால், அவன் தன் விலைக்கிரயத்திலே அவைகளுக்குத் தக்கதைத் தன்னை மீட்கும்பொருளாகத் திரும்பக் கொடுக்கக்கடவ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யூபிலி வருஷம்மட்டும் மீதியாயிருக்கிற வருஷங்கள் கொஞ்சமேயானால், அவனோடே கணக்குப் பார்த்து, தன் வருஷங்களுக்குத் தக்கதை, தன்னை மீட்கும்பொருளாகத் திரும்பக் கொடுக்க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ை விற்றபின் சென்ற வருஷங்களின் தொகையைத் தள்ளி, மீந்த தொகையை ஏற்றி, கொண்டவனுக்குக் கொடுத்து, அவன் தன் காணியாட்சிக்குத் திரும்பிப்போகக்கடவ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யூபிலி வருஷம்மட்டும் மீதியாயிருக்கிற வருஷங்கள் கொஞ்சமேயானால், அவனோடே கணக்குப் பார்த்து, தன் வருஷங்களுக்குத் தக்கதை, தன்னை மீட்கும்பொருளாகத் திரும்பக் கொடுக்கவேண்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வன் வருஷத்திற்கு வருஷம் கூலிபொருந்திக்கொண்ட கூலிக்காரனைப்போல, அவனிடத்தில் இருக்கவேண்டும்; அவன் இவனை உனக்கு முன்பாகக் கொடூரமாய் ஆளக் கூடா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வன் வருஷத்திற்கு வருஷம் கூலிபொருந்திக்கொண்ட கூலிக்காரனைப்போல, அவனிடத்தில் இருக்கவேண்டும்; அவன் இவனை உனக்கு முன்பாகக் கொடூரமாய் ஆளக் கூடா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இப்படி இவன் மீட்டுக்கொள்ளப்படாதிருந்தால், இவனும் இவனோடேகூட இவன் பிள்ளைகளும் யூபிலி வருஷத்தில் விடுதலையாவ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இப்படி இவன் மீட்டுக்கொள்ளப்படாதிருந்தால், இவனும் இவனோடேகூட இவன் பிள்ளைகளும் யூபிலி வருஷத்தில் விடுதலையாவ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இஸ்ரவேல் புத்திரர் என் ஊழியக்காரர்; அவர்கள் நான் எகிப்துதேசத்திலிருந்து புறப்படப்பண்ணின என் ஊழியக்காரரே; நான் உங்கள் தேவனாகிய கர்த்த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இஸ்ரவேல் புத்திரர் என் ஊழியக்காரர்; அவர்கள் நான் எகிப்துதேசத்திலிருந்து புறப்படப்பண்ணின என் ஊழியக்காரரே; நான் உங்கள் தேவனாகிய கர்த்த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ீனாய்மலையில் மோசேயை நோக்கி: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நான் உங்களுக்குக் கொடுக்கும் தேசத்திலே நீங்கள் போய்ச் சேர்ந்திருக்கும்போது, தேசம் கர்த்தருக்கென்று ஓய்வு கொண்டாடவேண்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நான் உங்களுக்குக் கொடுக்கும் தேசத்திலே நீங்கள் போய்ச் சேர்ந்திருக்கும்போது, தேசம் கர்த்தருக்கென்று ஓய்வு கொண்டாட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ை விற்றபின் சென்ற வருஷங்களின் தொகையைத் தள்ளி, மீந்த தொகையை ஏற்றி, கொண்டவனுக்குக் கொடுத்து, அவன் தன் காணியாட்சிக்குத் திரும்பிப்போகக்கட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று வருஷம் உன் வயலை விதைத்து, உன் திராட்சத்தோட்டத்தைக் கிளைகழித்து, அதின் பலனைச் சேர்ப்பாயாக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று வருஷம் உன் வயலை விதைத்து, உன் திராட்சத்தோட்டத்தைக் கிளைகழித்து, அதின் பலனைச் சேர்ப்பாயாக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ோ, கர்த்தருக்கென்று ஓய்ந்திருக்கும் ஓய்வு தேசத்திற்கு இருக்கவேண்டும்; அதில் உன் வயலை விதைக்காமலும் உன் திராட்சத்தோட்டத்தைக் கிளைகழிக்காமல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ோ, கர்த்தருக்கென்று ஓய்ந்திருக்கும் ஓய்வு தேசத்திற்கு இருக்கவேண்டும்; அதில் உன் வயலை விதைக்காமலும் உன் திராட்சத்தோட்டத்தைக் கிளைகழிக்காமல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னாய் விளைந்து பயிரானதை அறுக்காமலும், கிளைகழிக்காதேவிட்ட திராட்சச்செடியின் பழங்களைச் சேர்க்காமலும் இருப்பாயாக; தேசத்துக்கு அது ஒரு ஓய்வுவருஷமாயிருக்கக்கடவ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னாய் விளைந்து பயிரானதை அறுக்காமலும், கிளைகழிக்காதேவிட்ட திராட்சச்செடியின் பழங்களைச் சேர்க்காமலும் இருப்பாயாக; தேசத்துக்கு அது ஒரு ஓய்வுவருஷமாயிருக்கக்கடவ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ன் ஓய்விலே பயிராகிறது உங்களுக்கு ஆகாரமாயிருப்பதாக; உன் வேலைக்காரனுக்கும், உன் வேலைக்காரிக்கும், உன் கூலிக்காரனுக்கும், உன்னிடத்தில் தங்குகிற அந்நியனுக்கும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ன் ஓய்விலே பயிராகிறது உங்களுக்கு ஆகாரமாயிருப்பதாக; உன் வேலைக்காரனுக்கும், உன் வேலைக்காரிக்கும், உன் கூலிக்காரனுக்கும், உன்னிடத்தில் தங்குகிற அந்நியனுக்கும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நாட்டு மிருகத்துக்கும், உன் தேசத்தில் இருக்கிற காட்டு மிருகத்துக்கும் அதில் விளைந்திருப்பதெல்லாம் ஆகாரமாயிருப்பதாக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நாட்டு மிருகத்துக்கும், உன் தேசத்தில் இருக்கிற காட்டு மிருகத்துக்கும் அதில் விளைந்திருப்பதெல்லாம் ஆகாரமாயிரு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க் கொடுப்பதற்கான நிர்வாகம் அவனுக்கு இல்லாவிட்டால், அவன் விற்றது வாங்கினவன் கையிலே யூபிலி வருஷம்மட்டும் இருந்து, யூபிலி வருஷத்திலே அது விடுதலையாகும்; அப்பொழுது அவன் தன் காணியாட்சிக்குத் திரும்பிப்போவ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ியும், ஏழு ஓய்வு வருஷங்களுள்ள ஏழு ஏழு வருஷங்களை எண்ணுவாயாக; அந்த ஏழு ஓய்வு வருஷங்களும் நாற்பத்தொன்பது வருஷமாகும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ியும், ஏழு ஓய்வு வருஷங்களுள்ள ஏழு ஏழு வருஷங்களை எண்ணுவாயாக; அந்த ஏழு ஓய்வு வருஷங்களும் நாற்பத்தொன்பது வருஷமாகும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ம் ஏழாம் மாதம் பத்தாந்தேதியில் எக்காளச்சத்தம் தொனிக்கும்படி செய்யவேண்டும்; பாவநிவாரணநாளில் உங்கள் தேசமெங்கும் எக்காளச்சத்தம் தொனிக்கும்படி செய்யவேண்ட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ம் ஏழாம் மாதம் பத்தாந்தேதியில் எக்காளச்சத்தம் தொனிக்கும்படி செய்யவேண்டும்; பாவநிவாரணநாளில் உங்கள் தேசமெங்கும் எக்காளச்சத்தம் தொனிக்கும்படி செய்யவேண்டும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ஐம்பதாம் வருஷத்தைப் பரிசுத்தமாக்கி, தேசமெங்கும் அதின் குடிகளுக்கெல்லாம் விடுதலை கூறக்கடவீர்கள்; அது உங்களுக்கு யூபிலி வருஷமாயிருப்பதாக; அதிலே உங்களில் ஒவ்வொருவனும் தன் தன் காணியாட்சிக்கும் தன் தன் குடும்பத்துக்கும் திரும்பிப் போகக்கடவ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ஐம்பதாம் வருஷத்தைப் பரிசுத்தமாக்கி, தேசமெங்கும் அதின் குடிகளுக்கெல்லாம் விடுதலை கூறக்கடவீர்கள்; அது உங்களுக்கு யூபிலி வருஷமாயிருப்பதாக; அதிலே உங்களில் ஒவ்வொருவனும் தன் தன் காணியாட்சிக்கும் தன் தன் குடும்பத்துக்கும் திரும்பிப் போகக்கடவ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ஐம்பதாம் வருஷத்தைப் பரிசுத்தமாக்கி, தேசமெங்கும் அதின் குடிகளுக்கெல்லாம் விடுதலை கூறக்கடவீர்கள்; அது உங்களுக்கு யூபிலி வருஷமாயிருப்பதாக; அதிலே உங்களில் ஒவ்வொருவனும் தன் தன் காணியாட்சிக்கும் தன் தன் குடும்பத்துக்கும் திரும்பிப் போகக்கடவ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ஐம்பதாம் வருஷம் உங்களுக்கு யூபிலி வருஷமாயிருப்பதாக; அதிலே விதைக்காமலும், தானாய் விளைந்து பயிரானதை அறுக்காமலும், கிளைகழிக்காமல் விடப்பட்ட திராட்சச் செடியின் பழங்களைச் சேர்க்காமலும் இருப்பீர்களாக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ஐம்பதாம் வருஷம் உங்களுக்கு யூபிலி வருஷமாயிருப்பதாக; அதிலே விதைக்காமலும், தானாய் விளைந்து பயிரானதை அறுக்காமலும், கிளைகழிக்காமல் விடப்பட்ட திராட்சச் செடியின் பழங்களைச் சேர்க்காமலும் இருப்பீர்களாக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யூபிலி வருஷம்; அது உங்களுக்குப் பரிசுத்தமாயிருக்கவேண்டும்; அந்த வருஷத்தில் வயல்வெளியில் விளைந்தவைகளை நீங்கள் புசிக்க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க் கொடுப்பதற்கான நிர்வாகம் அவனுக்கு இல்லாவிட்டால், அவன் விற்றது வாங்கினவன் கையிலே யூபிலி வருஷம்மட்டும் இருந்து, யூபிலி வருஷத்திலே அது விடுதலையாகும்; அப்பொழுது அவன் தன் காணியாட்சிக்குத் திரும்பிப்போவ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யூபிலி வருஷம்; அது உங்களுக்குப் பரிசுத்தமாயிருக்கவேண்டும்; அந்த வருஷத்தில் வயல்வெளியில் விளைந்தவைகளை நீங்கள் புசிக்கவேண்டும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யூபிலி வருஷத்தில் உங்களில் அவனவன் தன் தன் காணியாட்சிக்குத் திரும்பிப்போகக்கடவ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றனுக்கு எதையாவது விற்றாலும், அவனிடத்தில் எதையாவது கொண்டாலும் ஒருவருக்கொருவர் அநியாயம் செய்யக் கூடா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றனுக்கு எதையாவது விற்றாலும், அவனிடத்தில் எதையாவது கொண்டாலும் ஒருவருக்கொருவர் அநியாயம் செய்யக் கூடாது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பிலி வருஷத்துக்குப் பின்வரும் வருஷங்களின் தொகைக்கேற்கப் பிறனிடத்தில் கொள்ளுவாயாக; பலனுள்ள வருஷங்களின் தொகைக்கேற்க அவன் உனக்கு விற்பானாக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பிலி வருஷத்துக்குப் பின்வரும் வருஷங்களின் தொகைக்கேற்கப் பிறனிடத்தில் கொள்ளுவாயாக; பலனுள்ள வருஷங்களின் தொகைக்கேற்க அவன் உனக்கு விற்பானாக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னுள்ள வருஷங்களின் இலக்கத்தைப் பார்த்து அவன் உனக்கு விற்கிறபடியால், வருஷங்களின் தொகை ஏறினால் விலையேறவும், வருஷங்களின் தொகை குறைந்தால், விலை குறையவும்வேண்டு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னுள்ள வருஷங்களின் இலக்கத்தைப் பார்த்து அவன் உனக்கு விற்கிறபடியால், வருஷங்களின் தொகை ஏறினால் விலையேறவும், வருஷங்களின் தொகை குறைந்தால், விலை குறையவும்வேண்டு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னுள்ள வருஷங்களின் இலக்கத்தைப் பார்த்து அவன் உனக்கு விற்கிறபடியால், வருஷங்களின் தொகை ஏறினால் விலையேறவும், வருஷங்களின் தொகை குறைந்தால், விலை குறையவும்வேண்டும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ில் ஒருவனும் பிறனுக்கு அநியாயஞ்செய்யக் கூடாது; உன் தேவனுக்குப் பயப்படவேண்டும்; நான் உங்கள் தேவனாகிய கர்த்த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unto his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all of you shall do my statutes, and keep my judgments, and do them;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well in the land in 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land shall yield her fruit, and all of you shall eat your fill, and dwell therei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f all of you shall say, What shall we eat the seventh year? behold, we shall not sow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in our increa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I will command my blessing upon you in the sixth year, and it shall bring forth frui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l of you shall sow the eighth year, and eat yet of old fruit until the ninth year; unt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f a man sell a dwelling house in a walled city, then he may redeem it within a whole y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fruits come in all of you shall eat of the old st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land shall not be sold for ever: for the land is mine, for all of you are strang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journers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it is sold; within a full year may he redee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f it be not redeemed within the space of a full year, then the house that is in the w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shall be established for ever to him that bought it throughout his generations: it shall not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in the jub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the houses of the villages which have no wall round about them shall be counted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s of the country: they may be redeemed, and they shall go out in the jub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twithstanding the cities of the Levites, and the houses of the cities of their possession,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vites redeem at any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n all the land of your possession all of you shall grant a redemption for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f a man purchase of the Levites, then the house that was sold, and the cit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ion, shall go out in the year of jubile: for the houses of the cities of the Levites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possession among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the field of the suburbs of their cities may not be sold; for it is their perpet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if your brother be becoming poor, and fallen in decay with you; then you shall reliev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, though he be a stranger, or a sojourner; that he may liv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ake you no interest of him, or increase: but fear your God; that your brother may liv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You shall not give him your money upon interest, nor lend him your victuals for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f your brother be becoming poor, and has sold away some of his possession, and if an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I am the LORD your God, which brought you forth out of the land of Egypt, to give you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Canaan, and to be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f your brother that dwells by you be becoming poor, and be sold unto you; you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el him to serve as a bondserva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ut as an hired servant, and as a sojourner, he shall be with you, and shall serve you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of jub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n shall he depart from you, both he and his children with him, and shall return u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family, and unto the possession of his fathers shall he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For they are my servants, which I brought forth out of the land of Egypt: they shall not be s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bond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 come to redeem it, then shall he redeem that which his brother s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You shall not rule over him with rigour; but shall fear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Both your bondmen, and your bondmaids, which you shall have, shall be of the heathen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 you; of them shall all of you buy bondmen and bo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Moreover of the children of the strangers that do sojourn among you, of them shall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y, and of their families that are with you, which they brings forth in your land: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your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all of you shall take them as an inheritance for your children after you, to inheri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 possession; they shall be your bondmen for ever: but over your brethren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all of you shall not rule one over another with rig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if a sojourner or stranger wax rich by you, and your brother that dwells by him wax poo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f the man have none to redeem it, and himself be able to redeem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ll himself unto the stranger or sojourner by you, or to the stock of the stranger's fami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fter that he is sold he may be redeemed again; one of his brethren may redeem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Either his uncle, or his uncle's son, may redeem him, or any that is nigh of kin unto him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y may redeem him; or if he be able, he may redeem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he shall reckon with him that bought him from the year that he was sold to him unto the y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ubile: and the price of his sale shall be according unto the number of years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of an hired servant shall it b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If there be yet many years behind, according unto them he shall give again the pric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mption out of the money that he was bought f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if there remain but few years unto the year of jubile, then he shall count with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let him count the years of the sale thereof, and restore the surplus unto the man to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unto his years shall he give him again the price of his redemp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as a yearly hired servant shall he be with him: and the other shall not rule with rig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him in you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if he be not redeemed in these years, then he shall go out in the year of jubile, both h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children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For unto me the children of Israel are servants; they are my servants whom I brought forth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nd of Egypt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in mount Sinai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say unto them, When all of you come into the land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you, then shall the land keep a sabbath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old it; that he may return unto his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x years you shall sow your field, and six years you shall prune your vineyard, and gath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ruit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in the seventh year shall be a sabbath of rest unto the land, a sabbath for the LORD: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either sow your field, nor prune your vine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which grows of its own accord of your harvest you shall not reap, neither gather the grap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vine undressed: for it is a year of rest unto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abbath of the land shall be food for you; for you, and for your servant, and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id, and for your hired servant, and for your stranger that sojourn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for your cattle, and for the beast that are in your land, shall all the increase thereof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f he be not able to restore it to him, then that which is sold shall remain in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number seven sabbaths of years unto you, seven times seven years; and the sp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ven sabbaths of years shall be unto you forty and nin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hall you cause the trumpet of the jubile to sound on the tenth day of the seventh month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 of atonement shall all of you make the trumpet sound throughout all your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shall hallow the fiftieth year, and proclaim liberty throughout all the l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inhabitants thereof: it shall be a jubile unto you; and all of you shall return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s possession, and all of you shall return every man unto his fam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 jubile shall that fiftieth year be unto you: all of you shall not sow, neither reap that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ws of itself in it, nor gather the grapes in it of your vine undr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t is the jubile; it shall be holy unto you: all of you shall eat the increase thereof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at has bought it until the year of jubile: and in the jubile it shall go out, and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the year of this jubile all of you shall return every man unto his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you sell ought unto your neighbour, or buy ought of your neighbour's hand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oppress one ano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ccording to the number of years after the jubile you shall buy of your neighbour, and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number of years of the fruits he shall sell unto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ccording to the multitude of years you shall increase the price thereof, and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wness of years you shall diminish the price of it: for according to the number of the yea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s does he sell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of you shall not therefore oppress one another; but you shall fear your God:for I 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2026-06-03T07:37:24Z</dcterms:created>
  <dcterms:modified xsi:type="dcterms:W3CDTF">2026-06-03T07:37:24Z</dcterms:modified>
  <dc:title>லேவியராகமம்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