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presProps" Target="presProps.xml"/>
  <Relationship Id="rId105" Type="http://schemas.openxmlformats.org/officeDocument/2006/relationships/viewProps" Target="viewProps.xml"/>
  <Relationship Id="rId10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னாய் விளைந்து பயிரானதை அறுக்காமலும், கிளைகழிக்காதேவிட்ட திராட்சச்செடியின் பழங்களைச் சேர்க்காமலும் இருப்பாயாக; தேசத்துக்கு அது ஒரு ஓய்வுவருஷமாயிருக்கக்கடவது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 மீட்க ஒருவனும் இல்லாமல், தானே அதை மீட்கத்தக்கவனானால்,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 மீட்க ஒருவனும் இல்லாமல், தானே அதை மீட்கத்தக்கவனான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ன் ஓய்விலே பயிராகிறது உங்களுக்கு ஆகாரமாயிருப்பதாக; உன் வேலைக்காரனுக்கும், உன் வேலைக்காரிக்கும், உன் கூலிக்காரனுக்கும், உன்னிடத்தில் தங்குகிற அந்நியனுக்க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ன் ஓய்விலே பயிராகிறது உங்களுக்கு ஆகாரமாயிருப்பதாக; உன் வேலைக்காரனுக்கும், உன் வேலைக்காரிக்கும், உன் கூலிக்காரனுக்கும், உன்னிடத்தில் தங்குகிற அந்நியனுக்க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நாட்டு மிருகத்துக்கும், உன் தேசத்தில் இருக்கிற காட்டு மிருகத்துக்கும் அதில் விளைந்திருப்பதெல்லாம் ஆகாரமாயிருப்பத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ஏழு ஓய்வு வருஷங்களுள்ள ஏழு ஏழு வருஷங்களை எண்ணுவாயாக; அந்த ஏழு ஓய்வு வருஷங்களும் நாற்பத்தொன்பது வருஷமா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ஏழு ஓய்வு வருஷங்களுள்ள ஏழு ஏழு வருஷங்களை எண்ணுவாயாக; அந்த ஏழு ஓய்வு வருஷங்களும் நாற்பத்தொன்பது வருஷமா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ம் ஏழாம் மாதம் பத்தாந்தேதியில் எக்காளச்சத்தம் தொனிக்கும்படி செய்யவேண்டும்; பாவநிவாரணநாளில் உங்கள் தேசமெங்கும் எக்காளச்சத்தம் தொனிக்கும்படி செய்ய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ம் ஏழாம் மாதம் பத்தாந்தேதியில் எக்காளச்சத்தம் தொனிக்கும்படி செய்யவேண்டும்; பாவநிவாரணநாளில் உங்கள் தேசமெங்கும் எக்காளச்சத்தம் தொனிக்கும்படி செய்ய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ீனாய்மலையில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ஐம்பதாம் வருஷத்தைப் பரிசுத்தமாக்கி, தேசமெங்கும் அதின் குடிகளுக்கெல்லாம் விடுதலை கூறக்கடவீர்கள்; அது உங்களுக்கு யூபிலி வருஷமாயிருப்பதாக; அதிலே உங்களில் ஒவ்வொருவனும் தன் தன் காணியாட்சிக்கும் தன் தன் குடும்பத்துக்கும் திரும்பிப் போகக்கடவ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 விற்றபின் சென்ற வருஷங்களின் தொகையைத் தள்ளி, மீந்த தொகையை ஏற்றி, கொண்டவனுக்குக் கொடுத்து, அவ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 விற்றபின் சென்ற வருஷங்களின் தொகையைத் தள்ளி, மீந்த தொகையை ஏற்றி, கொண்டவனுக்குக் கொடுத்து, அவ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ஐம்பதாம் வருஷம் உங்களுக்கு யூபிலி வருஷமாயிருப்பதாக; அதிலே விதைக்காமலும், தானாய் விளைந்து பயிரானதை அறுக்காமலும், கிளைகழிக்காமல் விடப்பட்ட திராட்சச் செடியின் பழங்களைச் சேர்க்காமலும் இருப்பீர்கள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ஐம்பதாம் வருஷம் உங்களுக்கு யூபிலி வருஷமாயிருப்பதாக; அதிலே விதைக்காமலும், தானாய் விளைந்து பயிரானதை அறுக்காமலும், கிளைகழிக்காமல் விடப்பட்ட திராட்சச் செடியின் பழங்களைச் சேர்க்காமலும் இருப்பீர்கள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க் கொடுப்பதற்கான நிர்வாகம் அவனுக்கு இல்லாவிட்டால், அவன் விற்றது வாங்கினவன் கையிலே யூபிலி வருஷம்மட்டும் இருந்து, யூபிலி வருஷத்திலே அது விடுதலையாகும்; அப்பொழுது அவன் தன் காணியாட்சிக்குத் திரும்பிப்போ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க் கொடுப்பதற்கான நிர்வாகம் அவனுக்கு இல்லாவிட்டால், அவன் விற்றது வாங்கினவன் கையிலே யூபிலி வருஷம்மட்டும் இருந்து, யூபிலி வருஷத்திலே அது விடுதலையாகும்; அப்பொழுது அவன் தன் காணியாட்சிக்குத் திரும்பிப்போ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க் கொடுப்பதற்கான நிர்வாகம் அவனுக்கு இல்லாவிட்டால், அவன் விற்றது வாங்கினவன் கையிலே யூபிலி வருஷம்மட்டும் இருந்து, யூபிலி வருஷத்திலே அது விடுதலையாகும்; அப்பொழுது அவன் தன் காணியாட்சிக்குத் திரும்பிப்போவ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யூபிலி வருஷம்; அது உங்களுக்குப் பரிசுத்தமாயிருக்கவேண்டும்; அந்த வருஷத்தில் வயல்வெளியில் விளைந்தவைகளை நீங்கள் புசிக்கவேண்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ு யூபிலி வருஷம்; அது உங்களுக்குப் பரிசுத்தமாயிருக்கவேண்டும்; அந்த வருஷத்தில் வயல்வெளியில் விளைந்தவைகளை நீங்கள் புசிக்கவேண்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நான் உங்களுக்குக் கொடுக்கும் தேசத்திலே நீங்கள் போய்ச் சேர்ந்திருக்கும்போது, தேசம் கர்த்தருக்கென்று ஓய்வு கொண்டாட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மதில்சூழ்ந்த பட்டணத்திலுள்ள தன் வாசஸ்தலமாகிய வீட்டை விற்றால், அதை விற்ற ஒரு வருஷத்துக்குள் அதை மீட்டுக்கொள்ளலாம்; ஒரு வருஷத்துக்குள்ளாகவே அதை மீட்டுக்கொள்ளவேண்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வன் மதில்சூழ்ந்த பட்டணத்திலுள்ள தன் வாசஸ்தலமாகிய வீட்டை விற்றால், அதை விற்ற ஒரு வருஷத்துக்குள் அதை மீட்டுக்கொள்ளலாம்; ஒரு வருஷத்துக்குள்ளாகவே அதை மீட்டுக்கொள்ளவேண்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யூபிலி வருஷத்தில் உங்களில் அவனவன் தன் தன் காணியாட்சிக்குத் திரும்பிப்போக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 வருஷத்துக்குள்ளே அதை மீட்டுக்கொள்ளாதிருந்தால், மதில்சூழ்ந்த பட்டணத்திலுள்ள அந்த வீடு தலைமுறைதோறும் அதை வாங்கினவனுக்கே உரியதாகும்; யூபிலி வருஷத்திலும் அது விடுதலையாகா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 வருஷத்துக்குள்ளே அதை மீட்டுக்கொள்ளாதிருந்தால், மதில்சூழ்ந்த பட்டணத்திலுள்ள அந்த வீடு தலைமுறைதோறும் அதை வாங்கினவனுக்கே உரியதாகும்; யூபிலி வருஷத்திலும் அது விடுதலையாக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றனுக்கு எதையாவது விற்றாலும், அவனிடத்தில் எதையாவது கொண்டாலும் ஒருவருக்கொருவர் அநியாயம் செய்யக் கூட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றனுக்கு எதையாவது விற்றாலும், அவனிடத்தில் எதையாவது கொண்டாலும் ஒருவருக்கொருவர் அநியாயம் செய்யக் கூடா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ில் சூழப்படாத கிராமங்களிலுள்ள வீடுகளோ, தேசத்தின் நிலங்கள் போலவே எண்ணப்படும்; அவைகள் மீட்கப்படலாம்; யூபிலி வருஷத்தில் அவைகள் விடுதலையா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தில் சூழப்படாத கிராமங்களிலுள்ள வீடுகளோ, தேசத்தின் நிலங்கள் போலவே எண்ணப்படும்; அவைகள் மீட்கப்படலாம்; யூபிலி வருஷத்தில் அவைகள் விடுதலைய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பிலி வருஷத்துக்குப் பின்வரும் வருஷங்களின் தொகைக்கேற்கப் பிறனிடத்தில் கொள்ளுவாயாக; பலனுள்ள வருஷங்களின் தொகைக்கேற்க அவன் உனக்கு விற்பான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நான் உங்களுக்குக் கொடுக்கும் தேசத்திலே நீங்கள் போய்ச் சேர்ந்திருக்கும்போது, தேசம் கர்த்தருக்கென்று ஓய்வு கொண்டாட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ூபிலி வருஷத்துக்குப் பின்வரும் வருஷங்களின் தொகைக்கேற்கப் பிறனிடத்தில் கொள்ளுவாயாக; பலனுள்ள வருஷங்களின் தொகைக்கேற்க அவன் உனக்கு விற்பான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லேவியரின் காணியாட்சியாகிய பட்டணங்களிலுள்ள வீடுகளையோ லேவியர் எக்காலத்திலும் மீட்டுக்கொள்ளல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னுள்ள வருஷங்களின் இலக்கத்தைப் பார்த்து அவன் உனக்கு விற்கிறபடியால், வருஷங்களின் தொகை ஏறினால் விலையேறவும், வருஷங்களின் தொகை குறைந்தால், விலை குறையவும்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லனுள்ள வருஷங்களின் இலக்கத்தைப் பார்த்து அவன் உனக்கு விற்கிறபடியால், வருஷங்களின் தொகை ஏறினால் விலையேறவும், வருஷங்களின் தொகை குறைந்தால், விலை குறையவும்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புத்திரருக்குள்ளே லேவியருடைய பட்டணங்களிலுள்ள வீடுகள் அவர்களுக்குரிய காணியாட்சியானபடியால், லேவியரிடத்தில் அவனுடைய காணியாட்சிப்பட்டணத்திலுள்ள வீட்டை ஒருவன் வாங்கினால், விற்கப்பட்ட அந்த வீடு யூபிலி வருஷத்தில் விடுதலையா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ஸ்ரவேல் புத்திரருக்குள்ளே லேவியருடைய பட்டணங்களிலுள்ள வீடுகள் அவர்களுக்குரிய காணியாட்சியானபடியால், லேவியரிடத்தில் அவனுடைய காணியாட்சிப்பட்டணத்திலுள்ள வீட்டை ஒருவன் வாங்கினால், விற்கப்பட்ட அந்த வீடு யூபிலி வருஷத்தில் விடுதலையா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ில் ஒருவனும் பிறனுக்கு அநியாயஞ்செய்யக் கூடாது; உன் தேவனுக்குப் பயப்படவேண்டும்; நான் உங்கள் தேவனாகிய கர்த்த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ில் ஒருவனும் பிறனுக்கு அநியாயஞ்செய்யக் கூடாது; உன் தேவனுக்குப் பயப்படவேண்டும்; நான் உங்கள் தேவனாகிய கர்த்த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பட்டணங்களைச் சூழ்ந்த வெளிநிலம் விற்கப்படலாகாது; அது அவர்களுக்கு நித்திய காணியாட்சியாயிருக்க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கட்டளைகளின்படி செய்து, என் நியாயங்களைக் கைக்கொண்டு அவைகளின்படி நடக்கக்கடவீர்கள்; அப்பொழுது தேசத்திலே சுகமாய்க்குடியிருப்ப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 வருஷம் உன் வயலை விதைத்து, உன் திராட்சத்தோட்டத்தைக் கிளைகழித்து, அதின் பலனைச் சேர்ப்பாய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கட்டளைகளின்படி செய்து, என் நியாயங்களைக் கைக்கொண்டு அவைகளின்படி நடக்கக்கடவீர்கள்; அப்பொழுது தேசத்திலே சுகமாய்க்குடியிருப்ப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சகோதரன் தரித்திரப்பட்டு, கையிளைத்துப்போனவனானால், அவனை ஆதரிக்கவேண்டும்; பரதேசியைப்போலும் தங்கவந்தவனைப்போலும் அவன் உன்னோடே பிழைப்பான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ன் சகோதரன் தரித்திரப்பட்டு, கையிளைத்துப்போனவனானால், அவனை ஆதரிக்கவேண்டும்; பரதேசியைப்போலும் தங்கவந்தவனைப்போலும் அவன் உன்னோடே பிழைப்பான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அவன் கையில் வட்டியாவது பொலிசையாவது வாங்காமல், உன் தேவனுக்குப் பயந்து, உன் சகோதரன் உன்னோடே பிழைக்கும்படி செய்வாய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 அவன் கையில் வட்டியாவது பொலிசையாவது வாங்காமல், உன் தேவனுக்குப் பயந்து, உன் சகோதரன் உன்னோடே பிழைக்கும்படி செய்வாய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ூமி தன் கனியைத்தரும்; நீங்கள் திருப்தியாகச் சாப்பிட்டு, அதில் சுகமாய்க் குடியிருப்பீ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ுக்கு உன் பணத்தை வட்டிக்கும், உன் தானியத்தைப் பொலிசைக்கும் கொடாயாக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ங்களுக்குக் கானான் தேசத்தைக் கொடுத்து, உங்களுக்கு தேவனாயிருக்கும்படி, உங்களை எகிப்துதேசத்திலிருந்து புறப்படப்பண்ணின உங்கள் தேவனாகிய கர்த்தர் நான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உங்களுக்குக் கானான் தேசத்தைக் கொடுத்து, உங்களுக்கு தேவனாயிருக்கும்படி, உங்களை எகிப்துதேசத்திலிருந்து புறப்படப்பண்ணின உங்கள் தேவனாகிய கர்த்தர் நானே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 சகோதரன் தரித்திரனாகி, உனக்கு விலைப்பட்டுப்போனால், அவனை அடிமையைப்போல ஊழியஞ்செய்ய நெருக்கவேண்டா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 வருஷம் உன் வயலை விதைத்து, உன் திராட்சத்தோட்டத்தைக் கிளைகழித்து, அதின் பலனைச் சேர்ப்பாயாக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 சகோதரன் தரித்திரனாகி, உனக்கு விலைப்பட்டுப்போனால், அவனை அடிமையைப்போல ஊழியஞ்செய்ய நெருக்கவேண்டா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ூலிக்காரனைப்போலவும் தங்கவந்தவனைப்போலவும் உன்னோடே இருந்து, யூபிலி வருஷம்மட்டும் உன்னிடத்தில் சேவிக்கக்கடவ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, தன் பிள்ளைகளோடுங்கூட உன்னை விட்டு நீங்கலாகி, தன் குடும்பத்தாரிடத்துக்கும் தன் பிதாக்களின் காணியாட்சிக்கும் திரும்பிப்போகக்கடவ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ன்பு, தன் பிள்ளைகளோடுங்கூட உன்னை விட்டு நீங்கலாகி, தன் குடும்பத்தாரிடத்துக்கும் தன் பிதாக்களின் காணியாட்சிக்கும் திரும்பிப்போகக்கடவ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நான் எகிப்துதேசத்திலிருந்து புறப்படப்பண்ணின என்னுடைய ஊழியக்காரர்; ஆகையால் அவர்கள் அடிமைகளாக விற்கப்படலாகா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நான் எகிப்துதேசத்திலிருந்து புறப்படப்பண்ணின என்னுடைய ஊழியக்காரர்; ஆகையால் அவர்கள் அடிமைகளாக விற்கப்படலாகா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ீ அவனைக் கொடூரமாய் ஆளாமல் உன் தேவனுக்குப் பயந்திர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க்கு இருக்கும் ஆண் அடிமையும் பெண் அடிமையும் சுற்றிலும் இருக்கிற புறஜாதிகளாயிருக்கவேண்டும்; அவர்களில் நீ ஆண் அடிமையையும் பெண் அடிமையையும் விலைக்கு வாங்கலா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க்கு இருக்கும் ஆண் அடிமையும் பெண் அடிமையும் சுற்றிலும் இருக்கிற புறஜாதிகளாயிருக்கவேண்டும்; அவர்களில் நீ ஆண் அடிமையையும் பெண் அடிமையையும் விலைக்கு வாங்கலா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ங்களிடத்திலே பரதேசிகளாய்த் தங்குகிற அந்நிய புத்திரரிலும், உங்கள் தேசத்தில் உங்களிடத்திலே பிறந்திருக்கிற அவர்களுடைய குடும்பத்தாரிலும் நீங்கள் உங்களுக்கு அடிமைகளைக் கொண்டு, அவர்களை உங்களுக்குச் சுதந்தரமாக்கல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ாம் வருஷத்திலோ, கர்த்தருக்கென்று ஓய்ந்திருக்கும் ஓய்வு தேசத்திற்கு இருக்கவேண்டும்; அதில் உன் வயலை விதைக்காமலும் உன் திராட்சத்தோட்டத்தைக் கிளைகழிக்காமலும்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ங்களிடத்திலே பரதேசிகளாய்த் தங்குகிற அந்நிய புத்திரரிலும், உங்கள் தேசத்தில் உங்களிடத்திலே பிறந்திருக்கிற அவர்களுடைய குடும்பத்தாரிலும் நீங்கள் உங்களுக்கு அடிமைகளைக் கொண்டு, அவர்களை உங்களுக்குச் சுதந்தரமாக்கலா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ங்களிடத்திலே பரதேசிகளாய்த் தங்குகிற அந்நிய புத்திரரிலும், உங்கள் தேசத்தில் உங்களிடத்திலே பிறந்திருக்கிற அவர்களுடைய குடும்பத்தாரிலும் நீங்கள் உங்களுக்கு அடிமைகளைக் கொண்டு, அவர்களை உங்களுக்குச் சுதந்தரமாக்கலா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ர்களை உங்களுக்குப் பின்வரும் உங்கள் சந்ததியாரும் சுதந்தரிக்கும்படி நீங்கள் அவர்களைச் சுதந்தரமாக்கிக்கொள்ளலாம்; என்றைக்கும் அவர்கள் உங்களுக்கு அடிமைகளாயிருக்கலாம்; உங்கள் சகோதரராகிய இஸ்ரவேல் புத்திரரோ ஒருவரையொருவர் கொடூரமாக ஆளக் கூடா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ழாம் வருஷத்தில் எதைப் புசிப்போம்? நாங்கள் விதைக்காமலும், விளைந்ததைச் சேர்க்காமலும் இருக்கவேண்டுமே! என்று சொல்வீர்களானால்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ழாம் வருஷத்தில் எதைப் புசிப்போம்? நாங்கள் விதைக்காமலும், விளைந்ததைச் சேர்க்காமலும் இருக்கவேண்டுமே! என்று சொல்வீர்களானால்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னிடத்தில் இருக்கிற பரதேசியும் அந்நியனும் செல்வனாயிருக்க, அவனிடத்தில் இருக்கிற உன் சகோதரன் தரித்திரப்பட்டு, அந்தப் பரதேசிக்காவது, அந்நியனுக்காவது, பரதேசியின் குடும்பத்தாரில் எவனுக்காவது அவன் விலைப்பட்டுப்போனால்,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னிடத்தில் இருக்கிற பரதேசியும் அந்நியனும் செல்வனாயிருக்க, அவனிடத்தில் இருக்கிற உன் சகோதரன் தரித்திரப்பட்டு, அந்தப் பரதேசிக்காவது, அந்நியனுக்காவது, பரதேசியின் குடும்பத்தாரில் எவனுக்காவது அவன் விலைப்பட்டுப்போனால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ஆறாம் வருஷத்தில் உங்களுக்கு ஆசீர்வாதத்தை அநுக்கிரகம்பண்ணுவேன்; அது உங்களுக்கு மூன்று வருஷத்தின் பலனைத்தர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ாம் வருஷத்திலோ, கர்த்தருக்கென்று ஓய்ந்திருக்கும் ஓய்வு தேசத்திற்கு இருக்கவேண்டும்; அதில் உன் வயலை விதைக்காமலும் உன் திராட்சத்தோட்டத்தைக் கிளைகழிக்காமலும்,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விலைப்பட்டுப்போனபின் திரும்ப மீட்கப்படலாம்; அவன் சகோதரரில் ஒருவன் அவனை மீட்கலா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ட்டாம் வருஷத்திலே விதைத்து, ஒன்பதாம் வருஷம்மட்டும் பழைய பலனிலே சாப்பிடுவீர்கள்; அதின் பலன் விளையும்வரைக்கும் பழைய பலனைச் சாப்பிடுவீ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ங்கள் எட்டாம் வருஷத்திலே விதைத்து, ஒன்பதாம் வருஷம்மட்டும் பழைய பலனிலே சாப்பிடுவீர்கள்; அதின் பலன் விளையும்வரைக்கும் பழைய பலனைச் சாப்பிடுவீ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னுடைய பிதாவின் சகோதரனாவது, அந்தச் சகோதரனுடைய புத்திரனாவது, அவன் குடும்பத்திலுள்ள அவனைச் சேர்ந்த இனத்தாரில் எவனாவது அவனை மீட்கலாம்; தன்னால் கூடுமானால், தன்னைத்தானே மீட்டுக்கொள்ளலா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னுடைய பிதாவின் சகோதரனாவது, அந்தச் சகோதரனுடைய புத்திரனாவது, அவன் குடும்பத்திலுள்ள அவனைச் சேர்ந்த இனத்தாரில் எவனாவது அவனை மீட்கலாம்; தன்னால் கூடுமானால், தன்னைத்தானே மீட்டுக்கொள்ளலா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ேசம் என்னுடையதாயிருக்கிறபடியால், நீங்கள் நிலங்களை அறுதியாய் விற்கவேண்டாம்; நீங்கள் பரதேசிகளும் என்னிடத்தில் புறக்குடிகளுமாயிருக்கிறீ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ன் தான் விலைப்பட்ட வருஷந்தொடங்கி, யூபிலி வருஷம்வரைக்கும் உண்டான காலத்தைத் தன்னை விலைக்குக்கொண்டவனுடன் கணக்குப்பார்க்கக்கடவன்; அவனுடைய விலைக்கிரயம் கூலிக்காரனுடைய காலக்கணக்குப்போல, வருஷத்தொகைக்கு ஒத்துப்பார்க்கவேண்டு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ன் தான் விலைப்பட்ட வருஷந்தொடங்கி, யூபிலி வருஷம்வரைக்கும் உண்டான காலத்தைத் தன்னை விலைக்குக்கொண்டவனுடன் கணக்குப்பார்க்கக்கடவன்; அவனுடைய விலைக்கிரயம் கூலிக்காரனுடைய காலக்கணக்குப்போல, வருஷத்தொகைக்கு ஒத்துப்பார்க்கவேண்டும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காணியாட்சியான தேசமெங்கும் நிலங்களை மீட்டுக்கொள்ள இடங்கொடுக்கக்கடவீ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ன்னும் அநேக வருஷங்கள் இருந்தால், அவன் தன் விலைக்கிரயத்திலே அவைகளுக்குத் தக்கதைத் தன்னை மீட்கும்பொருளாகத் திரும்பக் கொடுக்க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னாய் விளைந்து பயிரானதை அறுக்காமலும், கிளைகழிக்காதேவிட்ட திராட்சச்செடியின் பழங்களைச் சேர்க்காமலும் இருப்பாயாக; தேசத்துக்கு அது ஒரு ஓய்வுவருஷமாயிருக்கக்கடவது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ன்னும் அநேக வருஷங்கள் இருந்தால், அவன் தன் விலைக்கிரயத்திலே அவைகளுக்குத் தக்கதைத் தன்னை மீட்கும்பொருளாகத் திரும்பக் கொடுக்கக்கடவ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யூபிலி வருஷம்மட்டும் மீதியாயிருக்கிற வருஷங்கள் கொஞ்சமேயானால், அவனோடே கணக்குப் பார்த்து, தன் வருஷங்களுக்குத் தக்கதை, தன்னை மீட்கும்பொருளாகத் திரும்பக் கொடுக்கவேண்டும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யூபிலி வருஷம்மட்டும் மீதியாயிருக்கிற வருஷங்கள் கொஞ்சமேயானால், அவனோடே கணக்குப் பார்த்து, தன் வருஷங்களுக்குத் தக்கதை, தன்னை மீட்கும்பொருளாகத் திரும்பக் கொடுக்கவேண்டும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ன் வருஷத்திற்கு வருஷம் கூலிபொருந்திக்கொண்ட கூலிக்காரனைப்போல, அவனிடத்தில் இருக்கவேண்டும்; அவன் இவனை உனக்கு முன்பாகக் கொடூரமாய் ஆளக் கூடாது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வன் வருஷத்திற்கு வருஷம் கூலிபொருந்திக்கொண்ட கூலிக்காரனைப்போல, அவனிடத்தில் இருக்கவேண்டும்; அவன் இவனை உனக்கு முன்பாகக் கொடூரமாய் ஆளக் கூடாது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இப்படி இவன் மீட்டுக்கொள்ளப்படாதிருந்தால், இவனும் இவனோடேகூட இவன் பிள்ளைகளும் யூபிலி வருஷத்தில் விடுதலையாவார்கள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ஸ்ரவேல் புத்திரர் என் ஊழியக்காரர்; அவர்கள் நான் எகிப்துதேசத்திலிருந்து புறப்படப்பண்ணின என் ஊழியக்காரரே; நான் உங்கள் தேவனாகிய கர்த்த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ஸ்ரவேல் புத்திரர் என் ஊழியக்காரர்; அவர்கள் நான் எகிப்துதேசத்திலிருந்து புறப்படப்பண்ணின என் ஊழியக்காரரே; நான் உங்கள் தேவனாகிய கர்த்தர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சகோதரன் தரித்திரப்பட்டு, தன் காணியாட்சியிலே சிலதை விற்றால், அவன் இனத்தான் ஒருவன் வந்து, தன் சகோதரன் விற்றதை மீட்கக்கடவ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சகோதரன் தரித்திரப்பட்டு, தன் காணியாட்சியிலே சிலதை விற்றால், அவன் இனத்தான் ஒருவன் வந்து, தன் சகோதரன் விற்றதை மீட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ड़ना; क्योंकि वह भूमि के लिये परमविश्राम का वर्ष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दि किसी मनुष्य के लिये कोई छुड़ाने वाला न हो, और उसके पास इतना धन हो कि आप ही अपने भाग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ुड़ा ले सक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और भूमि के विश्रामकाल ही की उपज से तुम को, और तुम्हारे दास-दासी को, और तुम्हारे साथ रह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जदूरों और परदेशियों को भी भोजन मिले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तुम्हारे पशुओं का और देश में जितने जीवजन्तु हों उनका भी भोजन भूमि की सब उपज से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सात विश्रामवर्ष, अर्थात सातगुना सात वर्ष गिन लेना, सातों विश्रामवर्षों का यह समय उनचास वर्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सातवें महीने के दसवें दिन को, अर्थात प्रायश्चित्त के दिन, जयजयकार के महाशब्द का नरसिंगा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े देश में सब कहीं फुंकव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पचासवें वर्ष को पवित्र करके मानना, और देश के सारे निवासियों के लिये छुटकारे का प्रच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; वह वर्ष तुम्हारे यहां जुबली कहलाए; उस में तुम अपनी अपनी निज भूमि और अपने अपने घराने में लौट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सीनै पर्वत के पास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ो वह उसके बिकने के समय से वर्षों की गिनती करके शेष वर्षों की उपज का दाम उसको जिसने उसे मोल ल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फेर दे; तब वह अपनी निज भूमि का अधिकारी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ुम्हारे यहां वह पचासवां वर्ष जुबली का वर्ष कहलाए; उस में तुम न बोना, और जो अपने आप ऊगे उसे 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टना, और न बिन छांटी हुई दाखलता की दाखों को तोड़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यदि उसके इतनी पूंजी न हो कि उसे फिर अपनी कर सके, तो उसकी बेची हुई भूमि जुबली के वर्ष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ोल लेने वालों के हाथ में रहे; और जुबली के वर्ष में छूट जाए तब वह मनुष्य अपनी निज भूमि का फ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ारी हो 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वह जो जुबली का वर्ष होगा; वह तुम्हारे लिये पवित्र होगा; तुम उसकी उपज खेत ही में से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के ख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कह, कि जब तुम उस देश में प्रवेश करो जो मैं तुम्हें देता हूं, तब भूमि को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फिर यदि कोई मनुष्य शहरपनाह वाले नगर में बसने का घर बेचे, तो वह बेचने के बाद वर्ष भर के अन्दर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ुड़ा सकेगा, अर्थात पूरे वर्ष भर उस मनुष्य को छुड़ाने का अधिकार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इस जुबली के वर्ष में तुम अपनी अपनी निज भूमि को लौटने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यदि वह वर्ष भर में न छुड़ाए, तो वह घर जो शहरपनाह वाले नगर में हो मोल लेने वाले का ब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, और पीढ़ी-पीढ़ी में उसी मे वंश का बना रहे; और जुबली के वर्ष में भी न छू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तुम अपने भाईबन्धु के हाथ कुछ बेचो वा अपने भाईबन्धु से कुछ मोल लो, तो तुम एक दूसर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्धेर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न्तु बिना शहरपनाह के गांवों के घर तो देश के खेतों के समान गिने जाएं; उनका छुड़ाना भी हो सके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े जुबली के वर्ष में छूट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ुबली के पीछे जितने वर्ष बीते हों उनकी गिनती के अनुसार दाम ठहराके एक दूसरे से मोल लेना, और शे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विश्राम मिला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्षों की उपज के अनुसार वह तेरे हाथ बेच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लेवियों के निज भाग के नगरों के जो घर हों उन को लेवीय जब चाहें तब छुड़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ितने वर्ष और रहें उतना ही दाम बढ़ाना, और जितने वर्ष कम रहें उतना ही दाम घटाना, क्योंकि वर्ष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ज जितनी हों उतनी ही वह तेरे हाथ बेच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यदि कोई लेवीय अपना भाग न छुड़ाए, तो वह बेचा हुआ घर जो उसके भाग के नगर में हो जुबली के वर्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छूट जाए; क्योंकि इस्त्राएलियों के बीच लेवियों का भाग उनके नगरों में वे घर ह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तुम अपने अपने भाईबन्धु पर अन्धेर न करना; अपने परमेश्वर का भय मानना; मैं तुम्हारा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नके नगरों की चारों ओर की चराई की भूमि बेची न जाए; क्योंकि वह उनका सदा का भाग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इसलिये तुम मेरी विधियों को मानना, और मेरे नियमों पर समझ बूझकर चलना; क्योंकि ऐसा करने से तुम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छ: वर्ष तो अपना अपना खेत बोया करना, और छहों वर्ष अपनी अपनी दाख की बारी छांट छांटकर देश की उप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श में निडर बसे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फिर यदि तेरा कोई भाईबन्धु कंगाल हो जाए, और उसकी दशा तेरे साम्हने तरस योग्य हो जाए, तो तू उस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ंभालना; वह परदेशी वा यात्री की नाईं तेरे संग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से ब्याज वा बढ़ती न लेना; अपने परमेश्वर का भय मानना; जिस से तेरा भाईबन्धु तेरे संग जीव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र्वाह कर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भूमि अपनी उपज उपजाया करेगी, और तुम पेट भर खाया करोगे, और उस देश में निडर बसे 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उसको ब्याज पर रूपया न देना, और न उसको भोजनवस्तु लाभ के लालच से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मैं तुम्हारा परमेश्वर यहोवा हूं; मैं तुम्हें कनान देश देने के लिये और तुम्हारा परमेश्वर ठहर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सा से तुम को मिस्र देश से निकाल लाय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फिर यदि तेरा कोई भाईबन्धु तेरे साम्हने कंगाल हो कर अपने आप को तेरे हाथ बेच डाले, तो उससे दास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कट्ठी किया कर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सेवा न करव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वह तेरे संग मजदूर वा यात्री की नाईं रहे, और जुबली के वर्ष तक तेरे संग रहकर सेवा करता रह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तब वह बाल-बच्चों समेत तेरे पास से निकल जाए, और अपने कुटुम्ब में और अपने पितरों की निज भूमि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ौट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क्योंकि वे मेरे ही दास हैं, जिन को मैं मिस्र देश से निकाल लाया हूं; इसलिये वे दास की रीति से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ेचे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उस पर कठोरता से अधिकार न करना; अपने परमेश्वर का भय मानते रह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तेरे जो दास-दासियां होंवे तुम्हारी चारों ओर की जातियों में से हों, और दास और दासियां उन्ही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ोल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जो यात्री लोग तुम्हारे बीच में परदेशी हो कर रहेंगे, उन में से और उनके घरानों में से भी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सातवें वर्ष भूमि को यहोवा के लिये परमविश्रामकाल मिला करे; उस में न तो अपना खेत बोना औ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हारे आस पास हों, और जो तुम्हारे देश में उत्पन्न हुए हों, उन में से तुम दास और दासी मोल लो;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ा भाग ठहर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तुम अपने पुत्रों को भी जो तुम्हारे बाद होंगे उनके अधिकारी कर सकोगे, और वे उनका भाग ठहरें;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तुम सदा अपने लिये दास लिया करना, परन्तु तुम्हारे भाईबन्धु जो इस्त्राएली हों उन पर अपना अधिक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ठोरता से न जता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दि तुम कहो, कि सातवें वर्ष में हम क्या खाएंगे, न तो हम बोएंगे न अपने खेत की उपज इकट्ठ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फिर यदि तेरे साम्हने कोई परदेशी वा यात्री धनी हो जाए, और उसके साम्हने तेरा भाई कंगाल हो क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प को तेरे साम्हने उस परदेशी वा यात्री वा उसके वंश के हाथ बेच डाल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ो जानो कि मैं तुम को छठवें वर्ष में ऐसी आशीष दूंगा, कि भूमि की उपज तीन वर्ष तक काम आ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दाख की बारी छांट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तो उसके बिक जाने के बाद वह फिर छुड़ाया जा सकता है; उसके भाइयों में से कोई उसको छुड़ा सक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ुम आठवें वर्ष में बोओगे, और पुरानी उपज में से खाते रहोगे, और नवें वर्ष की उपज में से खा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वा उसका चाचा, वा चचेरा भाई, तथा उसके कुल का कोई भी निकट कुटुम्बी उसको छुड़ा सकता है; वा यद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धनी हो जाए, तो वह आप ही अपने को छुड़ा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भूमि सदा के लिये तो बेची न जाए, क्योंकि भूमि मेरी है; और उस में तुम परदेशी और बाहरी 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वह अपने मोल लेने वाले के साथ अपने बिकने के वर्ष से जुबली के वर्ष तक हिसाब करे, और उसके बिकने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म वर्षों की गिनती के अनुसार हो, अर्थात वह दाम मजदूर के दिवसों के समान उसके साथ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लेकिन तुम अपने भाग के सारे देश में भूमि को छुड़ा लेने देन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यदि जुबली के बहुत वर्ष रह जाएं, तो जितने रूपयों से वह मोल लिया गया हो उन में से वह अपने छुड़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ो कुछ काटे हुए खेत में अपने आप से उगे उसे न काटना, और अपनी बिन छांटी हुई दाखलता की दाखों को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दाम उतने वर्षों के अनुसार फे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और यदि जुबली के वर्ष के थोड़े वर्ष रह गए हों, तौभी वह अपने स्वामी के साथ हिसाब करके अपने छुड़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दाम उतने ही वर्षों के अनुसार फेर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वह अपने स्वामी के संग उस मजदूर के सामान रहे जिसकी वाषिर्क मजदूरी ठहराई जाती हो; और उसका स्वाम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पर तेरे साम्हने कठोरता से अधिकार न जता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और यदि वह इन रीतियों से छुड़ाया न जाए, तो वह जुबली के वर्ष में अपने बाल-बच्चों समेत छूट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क्योंकि इस्त्राएली मेरे ही दास हैं; वे मिस्र देश से मेरे ही निकाले हुए दास हैं; मैं तुम्हा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यहोवा 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दि तेरा कोई भाईबन्धु कंगाल हो कर अपनी निज भूमि में से कुछ बेच डाले, तो उसके कुटुम्बियों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सब से निकट हो वह आकर अपने भाईबन्धु के बेचे हुए भाग को छुड़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2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2026-08-02T22:33:17Z</dcterms:created>
  <dcterms:modified xsi:type="dcterms:W3CDTF">2026-08-02T22:33:17Z</dcterms:modified>
  <dc:title>லேவியராகமம் : 25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