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ே எழுந்தருளும், பூமிக்கு நியாயத்தீர்ப்புச் செய்யும்; நீரே சகல ஜாதிகளையும் சுதந்தரமாகக் கொண்டிருப்ப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சபையிலே தேவன் எழுந்தருளியிருக்கிறார்; தேவர்களின் நடுவிலே அவர் நியாயம் விசாரி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துவரைக்கும் நீங்கள் அநியாயத்தீர்ப்புச்செய்து, துன்மார்க்கருக்கு முகதாட்சிணியம் பண்ணுவீர்கள். (சேலா.)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ழைக்கும் திக்கற்ற பிள்ளைக்கும் நியாயஞ்செய்து, சிறுமைப்பட்டவனுக்கும் திக்கற்றவனுக்கும் நீதி செய்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லவீனனையும் எளியவனையும் விடுவித்து துன்மார்க்கரின் கைக்கு அவர்களைத் தப்புவ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றியாமலும் உணராமலுமிருக்கிறார்கள், அந்தகாரத்திலே நடக்கிறார்கள்; தேசத்தின் அஸ்திபாரங்களெல்லாம் அசை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றியாமலும் உணராமலுமிருக்கிறார்கள், அந்தகாரத்திலே நடக்கிறார்கள்; தேசத்தின் அஸ்திபாரங்களெல்லாம் அசை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ேவர்கள் என்றும், நீங்களெல்லாரும் உன்னதமானவரின் மக்கள் என்றும் நான் சொல்லியிருந்த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நீங்கள் மனுஷரைப்போலச் செத்து லோகப்பிரபுக்களில் ஒருவனைப்போல விழுந்துபோவீ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rise, O God, judge the earth: for you shall inherit all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God stands in the congregation of the mighty; he judges among the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ow long will all of you judge unjustly, and accept the persons of the wicked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Defend the poor and fatherless: do justice to the afflicted and nee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eliver the poor and needy: rid them out of the hand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know not, neither will they understand; they walk on in darkness: all the found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are out of cour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have said, All of you are gods; and all of you are children of the most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all of you shall die like men, and fall like one of the pri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2026-07-18T18:07:55Z</dcterms:created>
  <dcterms:modified xsi:type="dcterms:W3CDTF">2026-07-18T18:07:55Z</dcterms:modified>
  <dc:title>சங்கீதம் : 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